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9144000"/>
  <p:notesSz cx="6864350" cy="99964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52">
          <p15:clr>
            <a:srgbClr val="A4A3A4"/>
          </p15:clr>
        </p15:guide>
        <p15:guide id="2" pos="216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52" orient="horz"/>
        <p:guide pos="2163"/>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 name="Google Shape;5;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 name="Google Shape;6;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 name="Google Shape;7;n"/>
          <p:cNvSpPr/>
          <p:nvPr/>
        </p:nvSpPr>
        <p:spPr>
          <a:xfrm>
            <a:off x="1" y="1"/>
            <a:ext cx="6864350" cy="9996488"/>
          </a:xfrm>
          <a:prstGeom prst="roundRect">
            <a:avLst>
              <a:gd fmla="val 23" name="adj"/>
            </a:avLst>
          </a:prstGeom>
          <a:solidFill>
            <a:srgbClr val="FFFFFF"/>
          </a:solidFill>
          <a:ln>
            <a:noFill/>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 name="Google Shape;8;n"/>
          <p:cNvSpPr txBox="1"/>
          <p:nvPr>
            <p:ph idx="2" type="hdr"/>
          </p:nvPr>
        </p:nvSpPr>
        <p:spPr>
          <a:xfrm>
            <a:off x="1" y="0"/>
            <a:ext cx="2966391" cy="499581"/>
          </a:xfrm>
          <a:prstGeom prst="rect">
            <a:avLst/>
          </a:prstGeom>
          <a:noFill/>
          <a:ln>
            <a:noFill/>
          </a:ln>
        </p:spPr>
        <p:txBody>
          <a:bodyPr anchorCtr="0" anchor="t" bIns="47500" lIns="91350" spcFirstLastPara="1" rIns="91350" wrap="square" tIns="47500">
            <a:noAutofit/>
          </a:bodyPr>
          <a:lstStyle>
            <a:lvl1pPr lvl="0" marR="0" rtl="0" algn="l">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n"/>
          <p:cNvSpPr txBox="1"/>
          <p:nvPr>
            <p:ph idx="10" type="dt"/>
          </p:nvPr>
        </p:nvSpPr>
        <p:spPr>
          <a:xfrm>
            <a:off x="3888421" y="0"/>
            <a:ext cx="2966391" cy="499581"/>
          </a:xfrm>
          <a:prstGeom prst="rect">
            <a:avLst/>
          </a:prstGeom>
          <a:noFill/>
          <a:ln>
            <a:noFill/>
          </a:ln>
        </p:spPr>
        <p:txBody>
          <a:bodyPr anchorCtr="0" anchor="t" bIns="47500" lIns="91350" spcFirstLastPara="1" rIns="91350" wrap="square" tIns="47500">
            <a:noAutofit/>
          </a:bodyPr>
          <a:lstStyle>
            <a:lvl1pPr lvl="0" marR="0" rtl="0" algn="r">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n"/>
          <p:cNvSpPr/>
          <p:nvPr>
            <p:ph idx="3"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 name="Google Shape;11;n"/>
          <p:cNvSpPr txBox="1"/>
          <p:nvPr>
            <p:ph idx="1" type="body"/>
          </p:nvPr>
        </p:nvSpPr>
        <p:spPr>
          <a:xfrm>
            <a:off x="686753" y="4748454"/>
            <a:ext cx="5482896" cy="4488086"/>
          </a:xfrm>
          <a:prstGeom prst="rect">
            <a:avLst/>
          </a:prstGeom>
          <a:noFill/>
          <a:ln>
            <a:noFill/>
          </a:ln>
        </p:spPr>
        <p:txBody>
          <a:bodyPr anchorCtr="0" anchor="t" bIns="47500" lIns="91350" spcFirstLastPara="1" rIns="91350" wrap="square" tIns="4750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12" name="Google Shape;12;n"/>
          <p:cNvSpPr txBox="1"/>
          <p:nvPr>
            <p:ph idx="11" type="ftr"/>
          </p:nvPr>
        </p:nvSpPr>
        <p:spPr>
          <a:xfrm>
            <a:off x="1" y="9493653"/>
            <a:ext cx="2966391" cy="499581"/>
          </a:xfrm>
          <a:prstGeom prst="rect">
            <a:avLst/>
          </a:prstGeom>
          <a:noFill/>
          <a:ln>
            <a:noFill/>
          </a:ln>
        </p:spPr>
        <p:txBody>
          <a:bodyPr anchorCtr="0" anchor="b" bIns="47500" lIns="91350" spcFirstLastPara="1" rIns="91350" wrap="square" tIns="47500">
            <a:noAutofit/>
          </a:bodyPr>
          <a:lstStyle>
            <a:lvl1pPr lvl="0" marR="0" rtl="0" algn="l">
              <a:lnSpc>
                <a:spcPct val="100000"/>
              </a:lnSpc>
              <a:spcBef>
                <a:spcPts val="0"/>
              </a:spcBef>
              <a:spcAft>
                <a:spcPts val="0"/>
              </a:spcAft>
              <a:buClr>
                <a:srgbClr val="000000"/>
              </a:buClr>
              <a:buSzPts val="540"/>
              <a:buFont typeface="Noto Sans Symbols"/>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n"/>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7" name="Google Shape;77;p1:notes"/>
          <p:cNvSpPr txBox="1"/>
          <p:nvPr/>
        </p:nvSpPr>
        <p:spPr>
          <a:xfrm>
            <a:off x="991977" y="750185"/>
            <a:ext cx="4881987" cy="374766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6400" lIns="92825" spcFirstLastPara="1" rIns="92825" wrap="square" tIns="46400">
            <a:noAutofit/>
          </a:bodyPr>
          <a:lstStyle/>
          <a:p>
            <a:pPr indent="0" lvl="0" marL="0" marR="0" rtl="0" algn="l">
              <a:lnSpc>
                <a:spcPct val="71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1:notes"/>
          <p:cNvSpPr txBox="1"/>
          <p:nvPr>
            <p:ph idx="1" type="body"/>
          </p:nvPr>
        </p:nvSpPr>
        <p:spPr>
          <a:xfrm>
            <a:off x="686754" y="4748453"/>
            <a:ext cx="5484485" cy="4491341"/>
          </a:xfrm>
          <a:prstGeom prst="rect">
            <a:avLst/>
          </a:prstGeom>
          <a:noFill/>
          <a:ln>
            <a:noFill/>
          </a:ln>
        </p:spPr>
        <p:txBody>
          <a:bodyPr anchorCtr="0" anchor="ctr" bIns="47500" lIns="91350" spcFirstLastPara="1" rIns="91350" wrap="square" tIns="475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40" name="Google Shape;140;p1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47" name="Google Shape;147;p1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53" name="Google Shape;153;p1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60" name="Google Shape;160;p1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68" name="Google Shape;168;p1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b="0" i="0" lang="pt-BR"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5" name="Google Shape;175;p1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 name="Google Shape;176;p15:notes"/>
          <p:cNvSpPr txBox="1"/>
          <p:nvPr>
            <p:ph idx="1" type="body"/>
          </p:nvPr>
        </p:nvSpPr>
        <p:spPr>
          <a:xfrm>
            <a:off x="686753" y="4748454"/>
            <a:ext cx="5482896" cy="4488086"/>
          </a:xfrm>
          <a:prstGeom prst="rect">
            <a:avLst/>
          </a:prstGeom>
          <a:noFill/>
          <a:ln>
            <a:noFill/>
          </a:ln>
        </p:spPr>
        <p:txBody>
          <a:bodyPr anchorCtr="0" anchor="t" bIns="47500" lIns="91350" spcFirstLastPara="1" rIns="91350" wrap="square" tIns="475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08" name="Google Shape;208;p1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15" name="Google Shape;215;p1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22" name="Google Shape;222;p1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29" name="Google Shape;229;p1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88" name="Google Shape;88;p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36" name="Google Shape;236;p2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44" name="Google Shape;244;p2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52" name="Google Shape;252;p2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58" name="Google Shape;258;p2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66" name="Google Shape;266;p2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72" name="Google Shape;272;p2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80" name="Google Shape;280;p2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87" name="Google Shape;287;p2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294" name="Google Shape;294;p2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01" name="Google Shape;301;p2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95" name="Google Shape;95;p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08" name="Google Shape;308;p3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15" name="Google Shape;315;p3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23" name="Google Shape;323;p3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30" name="Google Shape;330;p3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37" name="Google Shape;337;p3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43" name="Google Shape;343;p3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51" name="Google Shape;351;p3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58" name="Google Shape;358;p3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65" name="Google Shape;365;p3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72" name="Google Shape;372;p3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1" name="Google Shape;101;p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0: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79" name="Google Shape;379;p40: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86" name="Google Shape;386;p41: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2: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393" name="Google Shape;393;p42: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3: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01" name="Google Shape;401;p43: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4: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08" name="Google Shape;408;p44: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15" name="Google Shape;415;p4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22" name="Google Shape;422;p4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29" name="Google Shape;429;p47:notes"/>
          <p:cNvSpPr txBox="1"/>
          <p:nvPr>
            <p:ph idx="1" type="body"/>
          </p:nvPr>
        </p:nvSpPr>
        <p:spPr>
          <a:xfrm>
            <a:off x="686753" y="4748454"/>
            <a:ext cx="5482896" cy="4488086"/>
          </a:xfrm>
          <a:prstGeom prst="rect">
            <a:avLst/>
          </a:prstGeom>
          <a:noFill/>
          <a:ln>
            <a:noFill/>
          </a:ln>
        </p:spPr>
        <p:txBody>
          <a:bodyPr anchorCtr="0" anchor="t" bIns="47500" lIns="91350" spcFirstLastPara="1" rIns="91350" wrap="square" tIns="47500">
            <a:noAutofit/>
          </a:bodyPr>
          <a:lstStyle/>
          <a:p>
            <a:pPr indent="0" lvl="0" marL="0" rtl="0" algn="l">
              <a:spcBef>
                <a:spcPts val="0"/>
              </a:spcBef>
              <a:spcAft>
                <a:spcPts val="0"/>
              </a:spcAft>
              <a:buNone/>
            </a:pPr>
            <a:r>
              <a:t/>
            </a:r>
            <a:endParaRPr/>
          </a:p>
        </p:txBody>
      </p:sp>
      <p:sp>
        <p:nvSpPr>
          <p:cNvPr id="430" name="Google Shape;430;p47:notes"/>
          <p:cNvSpPr txBox="1"/>
          <p:nvPr>
            <p:ph idx="12" type="sldNum"/>
          </p:nvPr>
        </p:nvSpPr>
        <p:spPr>
          <a:xfrm>
            <a:off x="3888421" y="9493653"/>
            <a:ext cx="2966391" cy="499581"/>
          </a:xfrm>
          <a:prstGeom prst="rect">
            <a:avLst/>
          </a:prstGeom>
          <a:noFill/>
          <a:ln>
            <a:noFill/>
          </a:ln>
        </p:spPr>
        <p:txBody>
          <a:bodyPr anchorCtr="0" anchor="b" bIns="47500" lIns="91350" spcFirstLastPara="1" rIns="91350" wrap="square" tIns="47500">
            <a:noAutofit/>
          </a:bodyPr>
          <a:lstStyle/>
          <a:p>
            <a:pPr indent="0" lvl="0" marL="0" marR="0" rtl="0" algn="r">
              <a:spcBef>
                <a:spcPts val="0"/>
              </a:spcBef>
              <a:spcAft>
                <a:spcPts val="0"/>
              </a:spcAft>
              <a:buClr>
                <a:srgbClr val="000000"/>
              </a:buClr>
              <a:buSzPts val="540"/>
              <a:buFont typeface="Noto Sans Symbols"/>
              <a:buNone/>
            </a:pPr>
            <a:fld id="{00000000-1234-1234-1234-123412341234}" type="slidenum">
              <a:rPr lang="pt-BR"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438" name="Google Shape;438;p4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07" name="Google Shape;107;p5: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13" name="Google Shape;113;p6: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21" name="Google Shape;121;p7: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26" name="Google Shape;126;p8: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6753" y="4748454"/>
            <a:ext cx="5482896" cy="4488086"/>
          </a:xfrm>
          <a:prstGeom prst="rect">
            <a:avLst/>
          </a:prstGeom>
        </p:spPr>
        <p:txBody>
          <a:bodyPr anchorCtr="0" anchor="t" bIns="47500" lIns="91350" spcFirstLastPara="1" rIns="91350" wrap="square" tIns="47500">
            <a:noAutofit/>
          </a:bodyPr>
          <a:lstStyle/>
          <a:p>
            <a:pPr indent="0" lvl="0" marL="0" rtl="0" algn="l">
              <a:spcBef>
                <a:spcPts val="360"/>
              </a:spcBef>
              <a:spcAft>
                <a:spcPts val="0"/>
              </a:spcAft>
              <a:buNone/>
            </a:pPr>
            <a:r>
              <a:t/>
            </a:r>
            <a:endParaRPr/>
          </a:p>
        </p:txBody>
      </p:sp>
      <p:sp>
        <p:nvSpPr>
          <p:cNvPr id="134" name="Google Shape;134;p9:notes"/>
          <p:cNvSpPr/>
          <p:nvPr>
            <p:ph idx="2" type="sldImg"/>
          </p:nvPr>
        </p:nvSpPr>
        <p:spPr>
          <a:xfrm>
            <a:off x="933450" y="750888"/>
            <a:ext cx="4991100" cy="37433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showMasterSp="0">
  <p:cSld name="Layout Personalizado">
    <p:spTree>
      <p:nvGrpSpPr>
        <p:cNvPr id="20" name="Shape 20"/>
        <p:cNvGrpSpPr/>
        <p:nvPr/>
      </p:nvGrpSpPr>
      <p:grpSpPr>
        <a:xfrm>
          <a:off x="0" y="0"/>
          <a:ext cx="0" cy="0"/>
          <a:chOff x="0" y="0"/>
          <a:chExt cx="0" cy="0"/>
        </a:xfrm>
      </p:grpSpPr>
      <p:sp>
        <p:nvSpPr>
          <p:cNvPr id="21" name="Google Shape;21;p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2" name="Google Shape;22;p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57" name="Shape 57"/>
        <p:cNvGrpSpPr/>
        <p:nvPr/>
      </p:nvGrpSpPr>
      <p:grpSpPr>
        <a:xfrm>
          <a:off x="0" y="0"/>
          <a:ext cx="0" cy="0"/>
          <a:chOff x="0" y="0"/>
          <a:chExt cx="0" cy="0"/>
        </a:xfrm>
      </p:grpSpPr>
      <p:sp>
        <p:nvSpPr>
          <p:cNvPr id="58" name="Google Shape;58;p11"/>
          <p:cNvSpPr txBox="1"/>
          <p:nvPr>
            <p:ph type="title"/>
          </p:nvPr>
        </p:nvSpPr>
        <p:spPr>
          <a:xfrm>
            <a:off x="1792288" y="4800600"/>
            <a:ext cx="5486400" cy="566738"/>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9" name="Google Shape;59;p11"/>
          <p:cNvSpPr/>
          <p:nvPr>
            <p:ph idx="2" type="pic"/>
          </p:nvPr>
        </p:nvSpPr>
        <p:spPr>
          <a:xfrm>
            <a:off x="1792288" y="612775"/>
            <a:ext cx="5486400" cy="4114800"/>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2560"/>
              <a:buFont typeface="Noto Sans Symbols"/>
              <a:buNone/>
              <a:defRPr b="0" i="0" sz="32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2240"/>
              <a:buFont typeface="Noto Sans Symbols"/>
              <a:buNone/>
              <a:defRPr b="0" i="0" sz="28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None/>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600"/>
              <a:buFont typeface="Noto Sans Symbols"/>
              <a:buNone/>
              <a:defRPr b="0" i="0" sz="2000" u="none" cap="none" strike="noStrike">
                <a:solidFill>
                  <a:srgbClr val="000000"/>
                </a:solidFill>
                <a:latin typeface="Arial"/>
                <a:ea typeface="Arial"/>
                <a:cs typeface="Arial"/>
                <a:sym typeface="Arial"/>
              </a:defRPr>
            </a:lvl9pPr>
          </a:lstStyle>
          <a:p/>
        </p:txBody>
      </p:sp>
      <p:sp>
        <p:nvSpPr>
          <p:cNvPr id="60" name="Google Shape;60;p11"/>
          <p:cNvSpPr txBox="1"/>
          <p:nvPr>
            <p:ph idx="1" type="body"/>
          </p:nvPr>
        </p:nvSpPr>
        <p:spPr>
          <a:xfrm>
            <a:off x="1792288" y="5367338"/>
            <a:ext cx="5486400" cy="804862"/>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61" name="Google Shape;61;p1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showMasterSp="0" type="vertTx">
  <p:cSld name="VERTICAL_TEXT">
    <p:spTree>
      <p:nvGrpSpPr>
        <p:cNvPr id="62" name="Shape 62"/>
        <p:cNvGrpSpPr/>
        <p:nvPr/>
      </p:nvGrpSpPr>
      <p:grpSpPr>
        <a:xfrm>
          <a:off x="0" y="0"/>
          <a:ext cx="0" cy="0"/>
          <a:chOff x="0" y="0"/>
          <a:chExt cx="0" cy="0"/>
        </a:xfrm>
      </p:grpSpPr>
      <p:sp>
        <p:nvSpPr>
          <p:cNvPr id="63" name="Google Shape;63;p1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4" name="Google Shape;64;p12"/>
          <p:cNvSpPr txBox="1"/>
          <p:nvPr>
            <p:ph idx="1" type="body"/>
          </p:nvPr>
        </p:nvSpPr>
        <p:spPr>
          <a:xfrm rot="5400000">
            <a:off x="2847182" y="350044"/>
            <a:ext cx="4351337" cy="7305675"/>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5" name="Google Shape;65;p1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showMasterSp="0" type="vertTitleAndTx">
  <p:cSld name="VERTICAL_TITLE_AND_VERTICAL_TEXT">
    <p:spTree>
      <p:nvGrpSpPr>
        <p:cNvPr id="66" name="Shape 66"/>
        <p:cNvGrpSpPr/>
        <p:nvPr/>
      </p:nvGrpSpPr>
      <p:grpSpPr>
        <a:xfrm>
          <a:off x="0" y="0"/>
          <a:ext cx="0" cy="0"/>
          <a:chOff x="0" y="0"/>
          <a:chExt cx="0" cy="0"/>
        </a:xfrm>
      </p:grpSpPr>
      <p:sp>
        <p:nvSpPr>
          <p:cNvPr id="67" name="Google Shape;67;p13"/>
          <p:cNvSpPr txBox="1"/>
          <p:nvPr>
            <p:ph type="title"/>
          </p:nvPr>
        </p:nvSpPr>
        <p:spPr>
          <a:xfrm rot="5400000">
            <a:off x="4820445" y="2323307"/>
            <a:ext cx="5884862" cy="18256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68" name="Google Shape;68;p13"/>
          <p:cNvSpPr txBox="1"/>
          <p:nvPr>
            <p:ph idx="1" type="body"/>
          </p:nvPr>
        </p:nvSpPr>
        <p:spPr>
          <a:xfrm rot="5400000">
            <a:off x="1091407" y="572294"/>
            <a:ext cx="5884862" cy="5327650"/>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69" name="Google Shape;69;p1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lip-art e texto" showMasterSp="0" type="clipArtAndTx">
  <p:cSld name="CLIPART_AND_TEXT">
    <p:spTree>
      <p:nvGrpSpPr>
        <p:cNvPr id="70" name="Shape 70"/>
        <p:cNvGrpSpPr/>
        <p:nvPr/>
      </p:nvGrpSpPr>
      <p:grpSpPr>
        <a:xfrm>
          <a:off x="0" y="0"/>
          <a:ext cx="0" cy="0"/>
          <a:chOff x="0" y="0"/>
          <a:chExt cx="0" cy="0"/>
        </a:xfrm>
      </p:grpSpPr>
      <p:sp>
        <p:nvSpPr>
          <p:cNvPr id="71" name="Google Shape;71;p1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72" name="Google Shape;72;p14"/>
          <p:cNvSpPr/>
          <p:nvPr>
            <p:ph idx="2" type="clipArt"/>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lvl="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lvl="1"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lvl="2"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lvl="3"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lvl="4"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lvl="5"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lvl="6"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lvl="7"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lvl="8"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3" name="Google Shape;73;p14"/>
          <p:cNvSpPr txBox="1"/>
          <p:nvPr>
            <p:ph idx="1"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74" name="Google Shape;74;p1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showMasterSp="0"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5" name="Google Shape;25;p3"/>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20040" lvl="0" marL="457200" algn="l">
              <a:lnSpc>
                <a:spcPct val="71000"/>
              </a:lnSpc>
              <a:spcBef>
                <a:spcPts val="600"/>
              </a:spcBef>
              <a:spcAft>
                <a:spcPts val="0"/>
              </a:spcAft>
              <a:buSzPts val="1440"/>
              <a:buChar char="⚪"/>
              <a:defRPr/>
            </a:lvl1pPr>
            <a:lvl2pPr indent="-320040" lvl="1" marL="914400" algn="l">
              <a:lnSpc>
                <a:spcPct val="71000"/>
              </a:lnSpc>
              <a:spcBef>
                <a:spcPts val="600"/>
              </a:spcBef>
              <a:spcAft>
                <a:spcPts val="0"/>
              </a:spcAft>
              <a:buSzPts val="1440"/>
              <a:buChar char="●"/>
              <a:defRPr/>
            </a:lvl2pPr>
            <a:lvl3pPr indent="-320039" lvl="2" marL="1371600" algn="l">
              <a:lnSpc>
                <a:spcPct val="71000"/>
              </a:lnSpc>
              <a:spcBef>
                <a:spcPts val="600"/>
              </a:spcBef>
              <a:spcAft>
                <a:spcPts val="0"/>
              </a:spcAft>
              <a:buSzPts val="1440"/>
              <a:buChar char="⚪"/>
              <a:defRPr/>
            </a:lvl3pPr>
            <a:lvl4pPr indent="-320039" lvl="3" marL="1828800" algn="l">
              <a:lnSpc>
                <a:spcPct val="71000"/>
              </a:lnSpc>
              <a:spcBef>
                <a:spcPts val="600"/>
              </a:spcBef>
              <a:spcAft>
                <a:spcPts val="0"/>
              </a:spcAft>
              <a:buSzPts val="1440"/>
              <a:buChar char="●"/>
              <a:defRPr/>
            </a:lvl4pPr>
            <a:lvl5pPr indent="-320039" lvl="4" marL="2286000" algn="l">
              <a:lnSpc>
                <a:spcPct val="71000"/>
              </a:lnSpc>
              <a:spcBef>
                <a:spcPts val="600"/>
              </a:spcBef>
              <a:spcAft>
                <a:spcPts val="0"/>
              </a:spcAft>
              <a:buSzPts val="1440"/>
              <a:buChar char="⚪"/>
              <a:defRPr/>
            </a:lvl5pPr>
            <a:lvl6pPr indent="-320039" lvl="5" marL="2743200" algn="l">
              <a:lnSpc>
                <a:spcPct val="71000"/>
              </a:lnSpc>
              <a:spcBef>
                <a:spcPts val="600"/>
              </a:spcBef>
              <a:spcAft>
                <a:spcPts val="0"/>
              </a:spcAft>
              <a:buSzPts val="1440"/>
              <a:buChar char="⚪"/>
              <a:defRPr/>
            </a:lvl6pPr>
            <a:lvl7pPr indent="-320039" lvl="6" marL="3200400" algn="l">
              <a:lnSpc>
                <a:spcPct val="71000"/>
              </a:lnSpc>
              <a:spcBef>
                <a:spcPts val="600"/>
              </a:spcBef>
              <a:spcAft>
                <a:spcPts val="0"/>
              </a:spcAft>
              <a:buSzPts val="1440"/>
              <a:buChar char="⚪"/>
              <a:defRPr/>
            </a:lvl7pPr>
            <a:lvl8pPr indent="-320040" lvl="7" marL="3657600" algn="l">
              <a:lnSpc>
                <a:spcPct val="71000"/>
              </a:lnSpc>
              <a:spcBef>
                <a:spcPts val="600"/>
              </a:spcBef>
              <a:spcAft>
                <a:spcPts val="0"/>
              </a:spcAft>
              <a:buSzPts val="1440"/>
              <a:buChar char="⚪"/>
              <a:defRPr/>
            </a:lvl8pPr>
            <a:lvl9pPr indent="-320040" lvl="8" marL="4114800" algn="l">
              <a:lnSpc>
                <a:spcPct val="71000"/>
              </a:lnSpc>
              <a:spcBef>
                <a:spcPts val="600"/>
              </a:spcBef>
              <a:spcAft>
                <a:spcPts val="0"/>
              </a:spcAft>
              <a:buSzPts val="1440"/>
              <a:buChar char="⚪"/>
              <a:defRPr/>
            </a:lvl9pPr>
          </a:lstStyle>
          <a:p/>
        </p:txBody>
      </p:sp>
      <p:sp>
        <p:nvSpPr>
          <p:cNvPr id="26" name="Google Shape;26;p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showMasterSp="0"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29" name="Google Shape;29;p4"/>
          <p:cNvSpPr txBox="1"/>
          <p:nvPr>
            <p:ph idx="1" type="body"/>
          </p:nvPr>
        </p:nvSpPr>
        <p:spPr>
          <a:xfrm>
            <a:off x="1370013" y="1827213"/>
            <a:ext cx="3576637"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30" name="Google Shape;30;p4"/>
          <p:cNvSpPr txBox="1"/>
          <p:nvPr>
            <p:ph idx="2" type="body"/>
          </p:nvPr>
        </p:nvSpPr>
        <p:spPr>
          <a:xfrm>
            <a:off x="5099050" y="1827213"/>
            <a:ext cx="3576638" cy="4351337"/>
          </a:xfrm>
          <a:prstGeom prst="rect">
            <a:avLst/>
          </a:prstGeom>
          <a:noFill/>
          <a:ln>
            <a:noFill/>
          </a:ln>
        </p:spPr>
        <p:txBody>
          <a:bodyPr anchorCtr="0" anchor="t" bIns="46800" lIns="90000" spcFirstLastPara="1" rIns="90000" wrap="square" tIns="46800">
            <a:noAutofit/>
          </a:bodyPr>
          <a:lstStyle>
            <a:lvl1pPr indent="-370840" lvl="0" marL="457200" algn="l">
              <a:lnSpc>
                <a:spcPct val="71000"/>
              </a:lnSpc>
              <a:spcBef>
                <a:spcPts val="600"/>
              </a:spcBef>
              <a:spcAft>
                <a:spcPts val="0"/>
              </a:spcAft>
              <a:buSzPts val="2240"/>
              <a:buChar char="⚪"/>
              <a:defRPr sz="2800"/>
            </a:lvl1pPr>
            <a:lvl2pPr indent="-350519" lvl="1" marL="914400" algn="l">
              <a:lnSpc>
                <a:spcPct val="71000"/>
              </a:lnSpc>
              <a:spcBef>
                <a:spcPts val="600"/>
              </a:spcBef>
              <a:spcAft>
                <a:spcPts val="0"/>
              </a:spcAft>
              <a:buSzPts val="1920"/>
              <a:buChar char="●"/>
              <a:defRPr sz="2400"/>
            </a:lvl2pPr>
            <a:lvl3pPr indent="-330200" lvl="2" marL="1371600" algn="l">
              <a:lnSpc>
                <a:spcPct val="71000"/>
              </a:lnSpc>
              <a:spcBef>
                <a:spcPts val="600"/>
              </a:spcBef>
              <a:spcAft>
                <a:spcPts val="0"/>
              </a:spcAft>
              <a:buSzPts val="1600"/>
              <a:buChar char="⚪"/>
              <a:defRPr sz="2000"/>
            </a:lvl3pPr>
            <a:lvl4pPr indent="-320039" lvl="3" marL="1828800" algn="l">
              <a:lnSpc>
                <a:spcPct val="71000"/>
              </a:lnSpc>
              <a:spcBef>
                <a:spcPts val="600"/>
              </a:spcBef>
              <a:spcAft>
                <a:spcPts val="0"/>
              </a:spcAft>
              <a:buSzPts val="1440"/>
              <a:buChar char="●"/>
              <a:defRPr sz="1800"/>
            </a:lvl4pPr>
            <a:lvl5pPr indent="-320039" lvl="4" marL="2286000" algn="l">
              <a:lnSpc>
                <a:spcPct val="71000"/>
              </a:lnSpc>
              <a:spcBef>
                <a:spcPts val="600"/>
              </a:spcBef>
              <a:spcAft>
                <a:spcPts val="0"/>
              </a:spcAft>
              <a:buSzPts val="1440"/>
              <a:buChar char="⚪"/>
              <a:defRPr sz="1800"/>
            </a:lvl5pPr>
            <a:lvl6pPr indent="-320039" lvl="5" marL="2743200" algn="l">
              <a:lnSpc>
                <a:spcPct val="71000"/>
              </a:lnSpc>
              <a:spcBef>
                <a:spcPts val="600"/>
              </a:spcBef>
              <a:spcAft>
                <a:spcPts val="0"/>
              </a:spcAft>
              <a:buSzPts val="1440"/>
              <a:buChar char="⚪"/>
              <a:defRPr sz="1800"/>
            </a:lvl6pPr>
            <a:lvl7pPr indent="-320039" lvl="6" marL="3200400" algn="l">
              <a:lnSpc>
                <a:spcPct val="71000"/>
              </a:lnSpc>
              <a:spcBef>
                <a:spcPts val="600"/>
              </a:spcBef>
              <a:spcAft>
                <a:spcPts val="0"/>
              </a:spcAft>
              <a:buSzPts val="1440"/>
              <a:buChar char="⚪"/>
              <a:defRPr sz="1800"/>
            </a:lvl7pPr>
            <a:lvl8pPr indent="-320040" lvl="7" marL="3657600" algn="l">
              <a:lnSpc>
                <a:spcPct val="71000"/>
              </a:lnSpc>
              <a:spcBef>
                <a:spcPts val="600"/>
              </a:spcBef>
              <a:spcAft>
                <a:spcPts val="0"/>
              </a:spcAft>
              <a:buSzPts val="1440"/>
              <a:buChar char="⚪"/>
              <a:defRPr sz="1800"/>
            </a:lvl8pPr>
            <a:lvl9pPr indent="-320040" lvl="8" marL="4114800" algn="l">
              <a:lnSpc>
                <a:spcPct val="71000"/>
              </a:lnSpc>
              <a:spcBef>
                <a:spcPts val="600"/>
              </a:spcBef>
              <a:spcAft>
                <a:spcPts val="0"/>
              </a:spcAft>
              <a:buSzPts val="1440"/>
              <a:buChar char="⚪"/>
              <a:defRPr sz="1800"/>
            </a:lvl9pPr>
          </a:lstStyle>
          <a:p/>
        </p:txBody>
      </p:sp>
      <p:sp>
        <p:nvSpPr>
          <p:cNvPr id="31" name="Google Shape;31;p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32" name="Shape 32"/>
        <p:cNvGrpSpPr/>
        <p:nvPr/>
      </p:nvGrpSpPr>
      <p:grpSpPr>
        <a:xfrm>
          <a:off x="0" y="0"/>
          <a:ext cx="0" cy="0"/>
          <a:chOff x="0" y="0"/>
          <a:chExt cx="0" cy="0"/>
        </a:xfrm>
      </p:grpSpPr>
      <p:sp>
        <p:nvSpPr>
          <p:cNvPr id="33" name="Google Shape;33;p5"/>
          <p:cNvSpPr txBox="1"/>
          <p:nvPr>
            <p:ph type="ctrTitle"/>
          </p:nvPr>
        </p:nvSpPr>
        <p:spPr>
          <a:xfrm>
            <a:off x="685800" y="2130425"/>
            <a:ext cx="7772400" cy="1470025"/>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4" name="Google Shape;34;p5"/>
          <p:cNvSpPr txBox="1"/>
          <p:nvPr>
            <p:ph idx="1" type="subTitle"/>
          </p:nvPr>
        </p:nvSpPr>
        <p:spPr>
          <a:xfrm>
            <a:off x="1371600" y="3886200"/>
            <a:ext cx="6400800" cy="1752600"/>
          </a:xfrm>
          <a:prstGeom prst="rect">
            <a:avLst/>
          </a:prstGeom>
          <a:noFill/>
          <a:ln>
            <a:noFill/>
          </a:ln>
        </p:spPr>
        <p:txBody>
          <a:bodyPr anchorCtr="0" anchor="t" bIns="46800" lIns="90000" spcFirstLastPara="1" rIns="90000" wrap="square" tIns="46800">
            <a:noAutofit/>
          </a:bodyPr>
          <a:lstStyle>
            <a:lvl1pPr lvl="0" algn="ctr">
              <a:lnSpc>
                <a:spcPct val="71000"/>
              </a:lnSpc>
              <a:spcBef>
                <a:spcPts val="600"/>
              </a:spcBef>
              <a:spcAft>
                <a:spcPts val="0"/>
              </a:spcAft>
              <a:buSzPts val="1920"/>
              <a:buNone/>
              <a:defRPr/>
            </a:lvl1pPr>
            <a:lvl2pPr lvl="1" algn="ctr">
              <a:lnSpc>
                <a:spcPct val="71000"/>
              </a:lnSpc>
              <a:spcBef>
                <a:spcPts val="600"/>
              </a:spcBef>
              <a:spcAft>
                <a:spcPts val="0"/>
              </a:spcAft>
              <a:buSzPts val="1920"/>
              <a:buNone/>
              <a:defRPr/>
            </a:lvl2pPr>
            <a:lvl3pPr lvl="2" algn="ctr">
              <a:lnSpc>
                <a:spcPct val="71000"/>
              </a:lnSpc>
              <a:spcBef>
                <a:spcPts val="600"/>
              </a:spcBef>
              <a:spcAft>
                <a:spcPts val="0"/>
              </a:spcAft>
              <a:buSzPts val="1920"/>
              <a:buNone/>
              <a:defRPr/>
            </a:lvl3pPr>
            <a:lvl4pPr lvl="3" algn="ctr">
              <a:lnSpc>
                <a:spcPct val="71000"/>
              </a:lnSpc>
              <a:spcBef>
                <a:spcPts val="600"/>
              </a:spcBef>
              <a:spcAft>
                <a:spcPts val="0"/>
              </a:spcAft>
              <a:buSzPts val="1920"/>
              <a:buNone/>
              <a:defRPr/>
            </a:lvl4pPr>
            <a:lvl5pPr lvl="4" algn="ctr">
              <a:lnSpc>
                <a:spcPct val="71000"/>
              </a:lnSpc>
              <a:spcBef>
                <a:spcPts val="600"/>
              </a:spcBef>
              <a:spcAft>
                <a:spcPts val="0"/>
              </a:spcAft>
              <a:buSzPts val="1920"/>
              <a:buNone/>
              <a:defRPr/>
            </a:lvl5pPr>
            <a:lvl6pPr lvl="5" algn="ctr">
              <a:lnSpc>
                <a:spcPct val="71000"/>
              </a:lnSpc>
              <a:spcBef>
                <a:spcPts val="600"/>
              </a:spcBef>
              <a:spcAft>
                <a:spcPts val="0"/>
              </a:spcAft>
              <a:buSzPts val="1920"/>
              <a:buNone/>
              <a:defRPr/>
            </a:lvl6pPr>
            <a:lvl7pPr lvl="6" algn="ctr">
              <a:lnSpc>
                <a:spcPct val="71000"/>
              </a:lnSpc>
              <a:spcBef>
                <a:spcPts val="600"/>
              </a:spcBef>
              <a:spcAft>
                <a:spcPts val="0"/>
              </a:spcAft>
              <a:buSzPts val="1920"/>
              <a:buNone/>
              <a:defRPr/>
            </a:lvl7pPr>
            <a:lvl8pPr lvl="7" algn="ctr">
              <a:lnSpc>
                <a:spcPct val="71000"/>
              </a:lnSpc>
              <a:spcBef>
                <a:spcPts val="600"/>
              </a:spcBef>
              <a:spcAft>
                <a:spcPts val="0"/>
              </a:spcAft>
              <a:buSzPts val="1920"/>
              <a:buNone/>
              <a:defRPr/>
            </a:lvl8pPr>
            <a:lvl9pPr lvl="8" algn="ctr">
              <a:lnSpc>
                <a:spcPct val="71000"/>
              </a:lnSpc>
              <a:spcBef>
                <a:spcPts val="600"/>
              </a:spcBef>
              <a:spcAft>
                <a:spcPts val="0"/>
              </a:spcAft>
              <a:buSzPts val="1920"/>
              <a:buNone/>
              <a:defRPr/>
            </a:lvl9pPr>
          </a:lstStyle>
          <a:p/>
        </p:txBody>
      </p:sp>
      <p:sp>
        <p:nvSpPr>
          <p:cNvPr id="35" name="Google Shape;35;p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722313" y="4406900"/>
            <a:ext cx="7772400" cy="1362075"/>
          </a:xfrm>
          <a:prstGeom prst="rect">
            <a:avLst/>
          </a:prstGeom>
          <a:noFill/>
          <a:ln>
            <a:noFill/>
          </a:ln>
        </p:spPr>
        <p:txBody>
          <a:bodyPr anchorCtr="0" anchor="t" bIns="46800" lIns="90000" spcFirstLastPara="1" rIns="90000" wrap="square" tIns="46800">
            <a:noAutofit/>
          </a:bodyPr>
          <a:lstStyle>
            <a:lvl1pPr lvl="0" algn="l">
              <a:lnSpc>
                <a:spcPct val="110000"/>
              </a:lnSpc>
              <a:spcBef>
                <a:spcPts val="0"/>
              </a:spcBef>
              <a:spcAft>
                <a:spcPts val="0"/>
              </a:spcAft>
              <a:buSzPts val="1400"/>
              <a:buNone/>
              <a:defRPr b="1" sz="4000" cap="none"/>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38" name="Google Shape;38;p6"/>
          <p:cNvSpPr txBox="1"/>
          <p:nvPr>
            <p:ph idx="1" type="body"/>
          </p:nvPr>
        </p:nvSpPr>
        <p:spPr>
          <a:xfrm>
            <a:off x="722313" y="2906713"/>
            <a:ext cx="7772400" cy="1500187"/>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600"/>
              <a:buNone/>
              <a:defRPr sz="2000"/>
            </a:lvl1pPr>
            <a:lvl2pPr indent="-228600" lvl="1" marL="914400" algn="l">
              <a:lnSpc>
                <a:spcPct val="71000"/>
              </a:lnSpc>
              <a:spcBef>
                <a:spcPts val="600"/>
              </a:spcBef>
              <a:spcAft>
                <a:spcPts val="0"/>
              </a:spcAft>
              <a:buSzPts val="1440"/>
              <a:buNone/>
              <a:defRPr sz="1800"/>
            </a:lvl2pPr>
            <a:lvl3pPr indent="-228600" lvl="2" marL="1371600" algn="l">
              <a:lnSpc>
                <a:spcPct val="71000"/>
              </a:lnSpc>
              <a:spcBef>
                <a:spcPts val="600"/>
              </a:spcBef>
              <a:spcAft>
                <a:spcPts val="0"/>
              </a:spcAft>
              <a:buSzPts val="1280"/>
              <a:buNone/>
              <a:defRPr sz="1600"/>
            </a:lvl3pPr>
            <a:lvl4pPr indent="-228600" lvl="3" marL="1828800" algn="l">
              <a:lnSpc>
                <a:spcPct val="71000"/>
              </a:lnSpc>
              <a:spcBef>
                <a:spcPts val="600"/>
              </a:spcBef>
              <a:spcAft>
                <a:spcPts val="0"/>
              </a:spcAft>
              <a:buSzPts val="1120"/>
              <a:buNone/>
              <a:defRPr sz="1400"/>
            </a:lvl4pPr>
            <a:lvl5pPr indent="-228600" lvl="4" marL="2286000" algn="l">
              <a:lnSpc>
                <a:spcPct val="71000"/>
              </a:lnSpc>
              <a:spcBef>
                <a:spcPts val="600"/>
              </a:spcBef>
              <a:spcAft>
                <a:spcPts val="0"/>
              </a:spcAft>
              <a:buSzPts val="1120"/>
              <a:buNone/>
              <a:defRPr sz="1400"/>
            </a:lvl5pPr>
            <a:lvl6pPr indent="-228600" lvl="5" marL="2743200" algn="l">
              <a:lnSpc>
                <a:spcPct val="71000"/>
              </a:lnSpc>
              <a:spcBef>
                <a:spcPts val="600"/>
              </a:spcBef>
              <a:spcAft>
                <a:spcPts val="0"/>
              </a:spcAft>
              <a:buSzPts val="1120"/>
              <a:buNone/>
              <a:defRPr sz="1400"/>
            </a:lvl6pPr>
            <a:lvl7pPr indent="-228600" lvl="6" marL="3200400" algn="l">
              <a:lnSpc>
                <a:spcPct val="71000"/>
              </a:lnSpc>
              <a:spcBef>
                <a:spcPts val="600"/>
              </a:spcBef>
              <a:spcAft>
                <a:spcPts val="0"/>
              </a:spcAft>
              <a:buSzPts val="1120"/>
              <a:buNone/>
              <a:defRPr sz="1400"/>
            </a:lvl7pPr>
            <a:lvl8pPr indent="-228600" lvl="7" marL="3657600" algn="l">
              <a:lnSpc>
                <a:spcPct val="71000"/>
              </a:lnSpc>
              <a:spcBef>
                <a:spcPts val="600"/>
              </a:spcBef>
              <a:spcAft>
                <a:spcPts val="0"/>
              </a:spcAft>
              <a:buSzPts val="1120"/>
              <a:buNone/>
              <a:defRPr sz="1400"/>
            </a:lvl8pPr>
            <a:lvl9pPr indent="-228600" lvl="8" marL="4114800" algn="l">
              <a:lnSpc>
                <a:spcPct val="71000"/>
              </a:lnSpc>
              <a:spcBef>
                <a:spcPts val="600"/>
              </a:spcBef>
              <a:spcAft>
                <a:spcPts val="0"/>
              </a:spcAft>
              <a:buSzPts val="1120"/>
              <a:buNone/>
              <a:defRPr sz="1400"/>
            </a:lvl9pPr>
          </a:lstStyle>
          <a:p/>
        </p:txBody>
      </p:sp>
      <p:sp>
        <p:nvSpPr>
          <p:cNvPr id="39" name="Google Shape;39;p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showMasterSp="0"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6800" lIns="90000" spcFirstLastPara="1" rIns="90000" wrap="square" tIns="46800">
            <a:noAutofit/>
          </a:bodyPr>
          <a:lstStyle>
            <a:lvl1pPr indent="-228600" lvl="0" marL="457200" algn="l">
              <a:lnSpc>
                <a:spcPct val="71000"/>
              </a:lnSpc>
              <a:spcBef>
                <a:spcPts val="600"/>
              </a:spcBef>
              <a:spcAft>
                <a:spcPts val="0"/>
              </a:spcAft>
              <a:buSzPts val="1920"/>
              <a:buNone/>
              <a:defRPr b="1" sz="2400"/>
            </a:lvl1pPr>
            <a:lvl2pPr indent="-228600" lvl="1" marL="914400" algn="l">
              <a:lnSpc>
                <a:spcPct val="71000"/>
              </a:lnSpc>
              <a:spcBef>
                <a:spcPts val="600"/>
              </a:spcBef>
              <a:spcAft>
                <a:spcPts val="0"/>
              </a:spcAft>
              <a:buSzPts val="1600"/>
              <a:buNone/>
              <a:defRPr b="1" sz="2000"/>
            </a:lvl2pPr>
            <a:lvl3pPr indent="-228600" lvl="2" marL="1371600" algn="l">
              <a:lnSpc>
                <a:spcPct val="71000"/>
              </a:lnSpc>
              <a:spcBef>
                <a:spcPts val="600"/>
              </a:spcBef>
              <a:spcAft>
                <a:spcPts val="0"/>
              </a:spcAft>
              <a:buSzPts val="1440"/>
              <a:buNone/>
              <a:defRPr b="1" sz="1800"/>
            </a:lvl3pPr>
            <a:lvl4pPr indent="-228600" lvl="3" marL="1828800" algn="l">
              <a:lnSpc>
                <a:spcPct val="71000"/>
              </a:lnSpc>
              <a:spcBef>
                <a:spcPts val="600"/>
              </a:spcBef>
              <a:spcAft>
                <a:spcPts val="0"/>
              </a:spcAft>
              <a:buSzPts val="1280"/>
              <a:buNone/>
              <a:defRPr b="1" sz="1600"/>
            </a:lvl4pPr>
            <a:lvl5pPr indent="-228600" lvl="4" marL="2286000" algn="l">
              <a:lnSpc>
                <a:spcPct val="71000"/>
              </a:lnSpc>
              <a:spcBef>
                <a:spcPts val="600"/>
              </a:spcBef>
              <a:spcAft>
                <a:spcPts val="0"/>
              </a:spcAft>
              <a:buSzPts val="1280"/>
              <a:buNone/>
              <a:defRPr b="1" sz="1600"/>
            </a:lvl5pPr>
            <a:lvl6pPr indent="-228600" lvl="5" marL="2743200" algn="l">
              <a:lnSpc>
                <a:spcPct val="71000"/>
              </a:lnSpc>
              <a:spcBef>
                <a:spcPts val="600"/>
              </a:spcBef>
              <a:spcAft>
                <a:spcPts val="0"/>
              </a:spcAft>
              <a:buSzPts val="1280"/>
              <a:buNone/>
              <a:defRPr b="1" sz="1600"/>
            </a:lvl6pPr>
            <a:lvl7pPr indent="-228600" lvl="6" marL="3200400" algn="l">
              <a:lnSpc>
                <a:spcPct val="71000"/>
              </a:lnSpc>
              <a:spcBef>
                <a:spcPts val="600"/>
              </a:spcBef>
              <a:spcAft>
                <a:spcPts val="0"/>
              </a:spcAft>
              <a:buSzPts val="1280"/>
              <a:buNone/>
              <a:defRPr b="1" sz="1600"/>
            </a:lvl7pPr>
            <a:lvl8pPr indent="-228600" lvl="7" marL="3657600" algn="l">
              <a:lnSpc>
                <a:spcPct val="71000"/>
              </a:lnSpc>
              <a:spcBef>
                <a:spcPts val="600"/>
              </a:spcBef>
              <a:spcAft>
                <a:spcPts val="0"/>
              </a:spcAft>
              <a:buSzPts val="1280"/>
              <a:buNone/>
              <a:defRPr b="1" sz="1600"/>
            </a:lvl8pPr>
            <a:lvl9pPr indent="-228600" lvl="8" marL="4114800" algn="l">
              <a:lnSpc>
                <a:spcPct val="71000"/>
              </a:lnSpc>
              <a:spcBef>
                <a:spcPts val="600"/>
              </a:spcBef>
              <a:spcAft>
                <a:spcPts val="0"/>
              </a:spcAft>
              <a:buSzPts val="128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6800" lIns="90000" spcFirstLastPara="1" rIns="90000" wrap="square" tIns="46800">
            <a:noAutofit/>
          </a:bodyPr>
          <a:lstStyle>
            <a:lvl1pPr indent="-350520" lvl="0" marL="457200" algn="l">
              <a:lnSpc>
                <a:spcPct val="71000"/>
              </a:lnSpc>
              <a:spcBef>
                <a:spcPts val="600"/>
              </a:spcBef>
              <a:spcAft>
                <a:spcPts val="0"/>
              </a:spcAft>
              <a:buSzPts val="1920"/>
              <a:buChar char="⚪"/>
              <a:defRPr sz="2400"/>
            </a:lvl1pPr>
            <a:lvl2pPr indent="-330200" lvl="1" marL="914400" algn="l">
              <a:lnSpc>
                <a:spcPct val="71000"/>
              </a:lnSpc>
              <a:spcBef>
                <a:spcPts val="600"/>
              </a:spcBef>
              <a:spcAft>
                <a:spcPts val="0"/>
              </a:spcAft>
              <a:buSzPts val="1600"/>
              <a:buChar char="●"/>
              <a:defRPr sz="2000"/>
            </a:lvl2pPr>
            <a:lvl3pPr indent="-320039" lvl="2" marL="1371600" algn="l">
              <a:lnSpc>
                <a:spcPct val="71000"/>
              </a:lnSpc>
              <a:spcBef>
                <a:spcPts val="600"/>
              </a:spcBef>
              <a:spcAft>
                <a:spcPts val="0"/>
              </a:spcAft>
              <a:buSzPts val="1440"/>
              <a:buChar char="⚪"/>
              <a:defRPr sz="1800"/>
            </a:lvl3pPr>
            <a:lvl4pPr indent="-309880" lvl="3" marL="1828800" algn="l">
              <a:lnSpc>
                <a:spcPct val="71000"/>
              </a:lnSpc>
              <a:spcBef>
                <a:spcPts val="600"/>
              </a:spcBef>
              <a:spcAft>
                <a:spcPts val="0"/>
              </a:spcAft>
              <a:buSzPts val="1280"/>
              <a:buChar char="●"/>
              <a:defRPr sz="1600"/>
            </a:lvl4pPr>
            <a:lvl5pPr indent="-309879" lvl="4" marL="2286000" algn="l">
              <a:lnSpc>
                <a:spcPct val="71000"/>
              </a:lnSpc>
              <a:spcBef>
                <a:spcPts val="600"/>
              </a:spcBef>
              <a:spcAft>
                <a:spcPts val="0"/>
              </a:spcAft>
              <a:buSzPts val="1280"/>
              <a:buChar char="⚪"/>
              <a:defRPr sz="1600"/>
            </a:lvl5pPr>
            <a:lvl6pPr indent="-309879" lvl="5" marL="2743200" algn="l">
              <a:lnSpc>
                <a:spcPct val="71000"/>
              </a:lnSpc>
              <a:spcBef>
                <a:spcPts val="600"/>
              </a:spcBef>
              <a:spcAft>
                <a:spcPts val="0"/>
              </a:spcAft>
              <a:buSzPts val="1280"/>
              <a:buChar char="⚪"/>
              <a:defRPr sz="1600"/>
            </a:lvl6pPr>
            <a:lvl7pPr indent="-309879" lvl="6" marL="3200400" algn="l">
              <a:lnSpc>
                <a:spcPct val="71000"/>
              </a:lnSpc>
              <a:spcBef>
                <a:spcPts val="600"/>
              </a:spcBef>
              <a:spcAft>
                <a:spcPts val="0"/>
              </a:spcAft>
              <a:buSzPts val="1280"/>
              <a:buChar char="⚪"/>
              <a:defRPr sz="1600"/>
            </a:lvl7pPr>
            <a:lvl8pPr indent="-309879" lvl="7" marL="3657600" algn="l">
              <a:lnSpc>
                <a:spcPct val="71000"/>
              </a:lnSpc>
              <a:spcBef>
                <a:spcPts val="600"/>
              </a:spcBef>
              <a:spcAft>
                <a:spcPts val="0"/>
              </a:spcAft>
              <a:buSzPts val="1280"/>
              <a:buChar char="⚪"/>
              <a:defRPr sz="1600"/>
            </a:lvl8pPr>
            <a:lvl9pPr indent="-309879" lvl="8" marL="4114800" algn="l">
              <a:lnSpc>
                <a:spcPct val="71000"/>
              </a:lnSpc>
              <a:spcBef>
                <a:spcPts val="600"/>
              </a:spcBef>
              <a:spcAft>
                <a:spcPts val="0"/>
              </a:spcAft>
              <a:buSzPts val="1280"/>
              <a:buChar char="⚪"/>
              <a:defRPr sz="1600"/>
            </a:lvl9pPr>
          </a:lstStyle>
          <a:p/>
        </p:txBody>
      </p:sp>
      <p:sp>
        <p:nvSpPr>
          <p:cNvPr id="46" name="Google Shape;46;p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showMasterSp="0"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algn="r">
              <a:lnSpc>
                <a:spcPct val="110000"/>
              </a:lnSpc>
              <a:spcBef>
                <a:spcPts val="0"/>
              </a:spcBef>
              <a:spcAft>
                <a:spcPts val="0"/>
              </a:spcAft>
              <a:buSzPts val="1400"/>
              <a:buNone/>
              <a:defRPr/>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49" name="Google Shape;49;p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50" name="Shape 50"/>
        <p:cNvGrpSpPr/>
        <p:nvPr/>
      </p:nvGrpSpPr>
      <p:grpSpPr>
        <a:xfrm>
          <a:off x="0" y="0"/>
          <a:ext cx="0" cy="0"/>
          <a:chOff x="0" y="0"/>
          <a:chExt cx="0" cy="0"/>
        </a:xfrm>
      </p:grpSpPr>
      <p:sp>
        <p:nvSpPr>
          <p:cNvPr id="51" name="Google Shape;51;p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52" name="Shape 52"/>
        <p:cNvGrpSpPr/>
        <p:nvPr/>
      </p:nvGrpSpPr>
      <p:grpSpPr>
        <a:xfrm>
          <a:off x="0" y="0"/>
          <a:ext cx="0" cy="0"/>
          <a:chOff x="0" y="0"/>
          <a:chExt cx="0" cy="0"/>
        </a:xfrm>
      </p:grpSpPr>
      <p:sp>
        <p:nvSpPr>
          <p:cNvPr id="53" name="Google Shape;53;p10"/>
          <p:cNvSpPr txBox="1"/>
          <p:nvPr>
            <p:ph type="title"/>
          </p:nvPr>
        </p:nvSpPr>
        <p:spPr>
          <a:xfrm>
            <a:off x="457200" y="273050"/>
            <a:ext cx="3008313" cy="1162050"/>
          </a:xfrm>
          <a:prstGeom prst="rect">
            <a:avLst/>
          </a:prstGeom>
          <a:noFill/>
          <a:ln>
            <a:noFill/>
          </a:ln>
        </p:spPr>
        <p:txBody>
          <a:bodyPr anchorCtr="0" anchor="b" bIns="46800" lIns="90000" spcFirstLastPara="1" rIns="90000" wrap="square" tIns="46800">
            <a:noAutofit/>
          </a:bodyPr>
          <a:lstStyle>
            <a:lvl1pPr lvl="0" algn="l">
              <a:lnSpc>
                <a:spcPct val="110000"/>
              </a:lnSpc>
              <a:spcBef>
                <a:spcPts val="0"/>
              </a:spcBef>
              <a:spcAft>
                <a:spcPts val="0"/>
              </a:spcAft>
              <a:buSzPts val="1400"/>
              <a:buNone/>
              <a:defRPr b="1" sz="2000"/>
            </a:lvl1pPr>
            <a:lvl2pPr lvl="1" algn="r">
              <a:lnSpc>
                <a:spcPct val="110000"/>
              </a:lnSpc>
              <a:spcBef>
                <a:spcPts val="0"/>
              </a:spcBef>
              <a:spcAft>
                <a:spcPts val="0"/>
              </a:spcAft>
              <a:buSzPts val="1400"/>
              <a:buNone/>
              <a:defRPr/>
            </a:lvl2pPr>
            <a:lvl3pPr lvl="2" algn="r">
              <a:lnSpc>
                <a:spcPct val="110000"/>
              </a:lnSpc>
              <a:spcBef>
                <a:spcPts val="0"/>
              </a:spcBef>
              <a:spcAft>
                <a:spcPts val="0"/>
              </a:spcAft>
              <a:buSzPts val="1400"/>
              <a:buNone/>
              <a:defRPr/>
            </a:lvl3pPr>
            <a:lvl4pPr lvl="3" algn="r">
              <a:lnSpc>
                <a:spcPct val="110000"/>
              </a:lnSpc>
              <a:spcBef>
                <a:spcPts val="0"/>
              </a:spcBef>
              <a:spcAft>
                <a:spcPts val="0"/>
              </a:spcAft>
              <a:buSzPts val="1400"/>
              <a:buNone/>
              <a:defRPr/>
            </a:lvl4pPr>
            <a:lvl5pPr lvl="4" algn="r">
              <a:lnSpc>
                <a:spcPct val="110000"/>
              </a:lnSpc>
              <a:spcBef>
                <a:spcPts val="0"/>
              </a:spcBef>
              <a:spcAft>
                <a:spcPts val="0"/>
              </a:spcAft>
              <a:buSzPts val="1400"/>
              <a:buNone/>
              <a:defRPr/>
            </a:lvl5pPr>
            <a:lvl6pPr lvl="5" algn="r">
              <a:lnSpc>
                <a:spcPct val="110000"/>
              </a:lnSpc>
              <a:spcBef>
                <a:spcPts val="0"/>
              </a:spcBef>
              <a:spcAft>
                <a:spcPts val="0"/>
              </a:spcAft>
              <a:buSzPts val="1400"/>
              <a:buNone/>
              <a:defRPr/>
            </a:lvl6pPr>
            <a:lvl7pPr lvl="6" algn="r">
              <a:lnSpc>
                <a:spcPct val="110000"/>
              </a:lnSpc>
              <a:spcBef>
                <a:spcPts val="0"/>
              </a:spcBef>
              <a:spcAft>
                <a:spcPts val="0"/>
              </a:spcAft>
              <a:buSzPts val="1400"/>
              <a:buNone/>
              <a:defRPr/>
            </a:lvl7pPr>
            <a:lvl8pPr lvl="7" algn="r">
              <a:lnSpc>
                <a:spcPct val="110000"/>
              </a:lnSpc>
              <a:spcBef>
                <a:spcPts val="0"/>
              </a:spcBef>
              <a:spcAft>
                <a:spcPts val="0"/>
              </a:spcAft>
              <a:buSzPts val="1400"/>
              <a:buNone/>
              <a:defRPr/>
            </a:lvl8pPr>
            <a:lvl9pPr lvl="8" algn="r">
              <a:lnSpc>
                <a:spcPct val="110000"/>
              </a:lnSpc>
              <a:spcBef>
                <a:spcPts val="0"/>
              </a:spcBef>
              <a:spcAft>
                <a:spcPts val="0"/>
              </a:spcAft>
              <a:buSzPts val="1400"/>
              <a:buNone/>
              <a:defRPr/>
            </a:lvl9pPr>
          </a:lstStyle>
          <a:p/>
        </p:txBody>
      </p:sp>
      <p:sp>
        <p:nvSpPr>
          <p:cNvPr id="54" name="Google Shape;54;p10"/>
          <p:cNvSpPr txBox="1"/>
          <p:nvPr>
            <p:ph idx="1" type="body"/>
          </p:nvPr>
        </p:nvSpPr>
        <p:spPr>
          <a:xfrm>
            <a:off x="3575050" y="273050"/>
            <a:ext cx="5111750" cy="5853113"/>
          </a:xfrm>
          <a:prstGeom prst="rect">
            <a:avLst/>
          </a:prstGeom>
          <a:noFill/>
          <a:ln>
            <a:noFill/>
          </a:ln>
        </p:spPr>
        <p:txBody>
          <a:bodyPr anchorCtr="0" anchor="t" bIns="46800" lIns="90000" spcFirstLastPara="1" rIns="90000" wrap="square" tIns="46800">
            <a:noAutofit/>
          </a:bodyPr>
          <a:lstStyle>
            <a:lvl1pPr indent="-391160" lvl="0" marL="457200" algn="l">
              <a:lnSpc>
                <a:spcPct val="71000"/>
              </a:lnSpc>
              <a:spcBef>
                <a:spcPts val="600"/>
              </a:spcBef>
              <a:spcAft>
                <a:spcPts val="0"/>
              </a:spcAft>
              <a:buSzPts val="2560"/>
              <a:buChar char="⚪"/>
              <a:defRPr sz="3200"/>
            </a:lvl1pPr>
            <a:lvl2pPr indent="-370840" lvl="1" marL="914400" algn="l">
              <a:lnSpc>
                <a:spcPct val="71000"/>
              </a:lnSpc>
              <a:spcBef>
                <a:spcPts val="600"/>
              </a:spcBef>
              <a:spcAft>
                <a:spcPts val="0"/>
              </a:spcAft>
              <a:buSzPts val="2240"/>
              <a:buChar char="●"/>
              <a:defRPr sz="2800"/>
            </a:lvl2pPr>
            <a:lvl3pPr indent="-350519" lvl="2" marL="1371600" algn="l">
              <a:lnSpc>
                <a:spcPct val="71000"/>
              </a:lnSpc>
              <a:spcBef>
                <a:spcPts val="600"/>
              </a:spcBef>
              <a:spcAft>
                <a:spcPts val="0"/>
              </a:spcAft>
              <a:buSzPts val="1920"/>
              <a:buChar char="⚪"/>
              <a:defRPr sz="2400"/>
            </a:lvl3pPr>
            <a:lvl4pPr indent="-330200" lvl="3" marL="1828800" algn="l">
              <a:lnSpc>
                <a:spcPct val="71000"/>
              </a:lnSpc>
              <a:spcBef>
                <a:spcPts val="600"/>
              </a:spcBef>
              <a:spcAft>
                <a:spcPts val="0"/>
              </a:spcAft>
              <a:buSzPts val="1600"/>
              <a:buChar char="●"/>
              <a:defRPr sz="2000"/>
            </a:lvl4pPr>
            <a:lvl5pPr indent="-330200" lvl="4" marL="2286000" algn="l">
              <a:lnSpc>
                <a:spcPct val="71000"/>
              </a:lnSpc>
              <a:spcBef>
                <a:spcPts val="600"/>
              </a:spcBef>
              <a:spcAft>
                <a:spcPts val="0"/>
              </a:spcAft>
              <a:buSzPts val="1600"/>
              <a:buChar char="⚪"/>
              <a:defRPr sz="2000"/>
            </a:lvl5pPr>
            <a:lvl6pPr indent="-330200" lvl="5" marL="2743200" algn="l">
              <a:lnSpc>
                <a:spcPct val="71000"/>
              </a:lnSpc>
              <a:spcBef>
                <a:spcPts val="600"/>
              </a:spcBef>
              <a:spcAft>
                <a:spcPts val="0"/>
              </a:spcAft>
              <a:buSzPts val="1600"/>
              <a:buChar char="⚪"/>
              <a:defRPr sz="2000"/>
            </a:lvl6pPr>
            <a:lvl7pPr indent="-330200" lvl="6" marL="3200400" algn="l">
              <a:lnSpc>
                <a:spcPct val="71000"/>
              </a:lnSpc>
              <a:spcBef>
                <a:spcPts val="600"/>
              </a:spcBef>
              <a:spcAft>
                <a:spcPts val="0"/>
              </a:spcAft>
              <a:buSzPts val="1600"/>
              <a:buChar char="⚪"/>
              <a:defRPr sz="2000"/>
            </a:lvl7pPr>
            <a:lvl8pPr indent="-330200" lvl="7" marL="3657600" algn="l">
              <a:lnSpc>
                <a:spcPct val="71000"/>
              </a:lnSpc>
              <a:spcBef>
                <a:spcPts val="600"/>
              </a:spcBef>
              <a:spcAft>
                <a:spcPts val="0"/>
              </a:spcAft>
              <a:buSzPts val="1600"/>
              <a:buChar char="⚪"/>
              <a:defRPr sz="2000"/>
            </a:lvl8pPr>
            <a:lvl9pPr indent="-330200" lvl="8" marL="4114800" algn="l">
              <a:lnSpc>
                <a:spcPct val="71000"/>
              </a:lnSpc>
              <a:spcBef>
                <a:spcPts val="600"/>
              </a:spcBef>
              <a:spcAft>
                <a:spcPts val="0"/>
              </a:spcAft>
              <a:buSzPts val="1600"/>
              <a:buChar char="⚪"/>
              <a:defRPr sz="2000"/>
            </a:lvl9pPr>
          </a:lstStyle>
          <a:p/>
        </p:txBody>
      </p:sp>
      <p:sp>
        <p:nvSpPr>
          <p:cNvPr id="55" name="Google Shape;55;p10"/>
          <p:cNvSpPr txBox="1"/>
          <p:nvPr>
            <p:ph idx="2" type="body"/>
          </p:nvPr>
        </p:nvSpPr>
        <p:spPr>
          <a:xfrm>
            <a:off x="457200" y="1435100"/>
            <a:ext cx="3008313" cy="4691063"/>
          </a:xfrm>
          <a:prstGeom prst="rect">
            <a:avLst/>
          </a:prstGeom>
          <a:noFill/>
          <a:ln>
            <a:noFill/>
          </a:ln>
        </p:spPr>
        <p:txBody>
          <a:bodyPr anchorCtr="0" anchor="t" bIns="46800" lIns="90000" spcFirstLastPara="1" rIns="90000" wrap="square" tIns="46800">
            <a:noAutofit/>
          </a:bodyPr>
          <a:lstStyle>
            <a:lvl1pPr indent="-228600" lvl="0" marL="457200" algn="l">
              <a:lnSpc>
                <a:spcPct val="71000"/>
              </a:lnSpc>
              <a:spcBef>
                <a:spcPts val="600"/>
              </a:spcBef>
              <a:spcAft>
                <a:spcPts val="0"/>
              </a:spcAft>
              <a:buSzPts val="1120"/>
              <a:buNone/>
              <a:defRPr sz="1400"/>
            </a:lvl1pPr>
            <a:lvl2pPr indent="-228600" lvl="1" marL="914400" algn="l">
              <a:lnSpc>
                <a:spcPct val="71000"/>
              </a:lnSpc>
              <a:spcBef>
                <a:spcPts val="600"/>
              </a:spcBef>
              <a:spcAft>
                <a:spcPts val="0"/>
              </a:spcAft>
              <a:buSzPts val="960"/>
              <a:buNone/>
              <a:defRPr sz="1200"/>
            </a:lvl2pPr>
            <a:lvl3pPr indent="-228600" lvl="2" marL="1371600" algn="l">
              <a:lnSpc>
                <a:spcPct val="71000"/>
              </a:lnSpc>
              <a:spcBef>
                <a:spcPts val="600"/>
              </a:spcBef>
              <a:spcAft>
                <a:spcPts val="0"/>
              </a:spcAft>
              <a:buSzPts val="800"/>
              <a:buNone/>
              <a:defRPr sz="1000"/>
            </a:lvl3pPr>
            <a:lvl4pPr indent="-228600" lvl="3" marL="1828800" algn="l">
              <a:lnSpc>
                <a:spcPct val="71000"/>
              </a:lnSpc>
              <a:spcBef>
                <a:spcPts val="600"/>
              </a:spcBef>
              <a:spcAft>
                <a:spcPts val="0"/>
              </a:spcAft>
              <a:buSzPts val="720"/>
              <a:buNone/>
              <a:defRPr sz="900"/>
            </a:lvl4pPr>
            <a:lvl5pPr indent="-228600" lvl="4" marL="2286000" algn="l">
              <a:lnSpc>
                <a:spcPct val="71000"/>
              </a:lnSpc>
              <a:spcBef>
                <a:spcPts val="600"/>
              </a:spcBef>
              <a:spcAft>
                <a:spcPts val="0"/>
              </a:spcAft>
              <a:buSzPts val="720"/>
              <a:buNone/>
              <a:defRPr sz="900"/>
            </a:lvl5pPr>
            <a:lvl6pPr indent="-228600" lvl="5" marL="2743200" algn="l">
              <a:lnSpc>
                <a:spcPct val="71000"/>
              </a:lnSpc>
              <a:spcBef>
                <a:spcPts val="600"/>
              </a:spcBef>
              <a:spcAft>
                <a:spcPts val="0"/>
              </a:spcAft>
              <a:buSzPts val="720"/>
              <a:buNone/>
              <a:defRPr sz="900"/>
            </a:lvl6pPr>
            <a:lvl7pPr indent="-228600" lvl="6" marL="3200400" algn="l">
              <a:lnSpc>
                <a:spcPct val="71000"/>
              </a:lnSpc>
              <a:spcBef>
                <a:spcPts val="600"/>
              </a:spcBef>
              <a:spcAft>
                <a:spcPts val="0"/>
              </a:spcAft>
              <a:buSzPts val="720"/>
              <a:buNone/>
              <a:defRPr sz="900"/>
            </a:lvl7pPr>
            <a:lvl8pPr indent="-228600" lvl="7" marL="3657600" algn="l">
              <a:lnSpc>
                <a:spcPct val="71000"/>
              </a:lnSpc>
              <a:spcBef>
                <a:spcPts val="600"/>
              </a:spcBef>
              <a:spcAft>
                <a:spcPts val="0"/>
              </a:spcAft>
              <a:buSzPts val="720"/>
              <a:buNone/>
              <a:defRPr sz="900"/>
            </a:lvl8pPr>
            <a:lvl9pPr indent="-228600" lvl="8" marL="4114800" algn="l">
              <a:lnSpc>
                <a:spcPct val="71000"/>
              </a:lnSpc>
              <a:spcBef>
                <a:spcPts val="600"/>
              </a:spcBef>
              <a:spcAft>
                <a:spcPts val="0"/>
              </a:spcAft>
              <a:buSzPts val="720"/>
              <a:buNone/>
              <a:defRPr sz="900"/>
            </a:lvl9pPr>
          </a:lstStyle>
          <a:p/>
        </p:txBody>
      </p:sp>
      <p:sp>
        <p:nvSpPr>
          <p:cNvPr id="56" name="Google Shape;56;p1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1pPr>
            <a:lvl2pPr indent="0" lvl="1"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2pPr>
            <a:lvl3pPr indent="0" lvl="2"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3pPr>
            <a:lvl4pPr indent="0" lvl="3"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4pPr>
            <a:lvl5pPr indent="0" lvl="4"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5pPr>
            <a:lvl6pPr indent="0" lvl="5"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6pPr>
            <a:lvl7pPr indent="0" lvl="6"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7pPr>
            <a:lvl8pPr indent="0" lvl="7"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8pPr>
            <a:lvl9pPr indent="0" lvl="8" marL="0" marR="0" algn="r">
              <a:spcBef>
                <a:spcPts val="0"/>
              </a:spcBef>
              <a:spcAft>
                <a:spcPts val="0"/>
              </a:spcAft>
              <a:buClr>
                <a:srgbClr val="000000"/>
              </a:buClr>
              <a:buSzPts val="1200"/>
              <a:buFont typeface="Verdana"/>
              <a:buNone/>
              <a:defRPr sz="1200">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lvl1pPr lvl="0"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1pPr>
            <a:lvl2pPr lvl="1"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2pPr>
            <a:lvl3pPr lvl="2"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3pPr>
            <a:lvl4pPr lvl="3"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4pPr>
            <a:lvl5pPr lvl="4"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5pPr>
            <a:lvl6pPr lvl="5"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6pPr>
            <a:lvl7pPr lvl="6"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7pPr>
            <a:lvl8pPr lvl="7"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8pPr>
            <a:lvl9pPr lvl="8" marR="0" rtl="0" algn="r">
              <a:lnSpc>
                <a:spcPct val="110000"/>
              </a:lnSpc>
              <a:spcBef>
                <a:spcPts val="0"/>
              </a:spcBef>
              <a:spcAft>
                <a:spcPts val="0"/>
              </a:spcAft>
              <a:buSzPts val="1400"/>
              <a:buNone/>
              <a:defRPr b="1" i="0" sz="3200" u="none" cap="none" strike="noStrike">
                <a:solidFill>
                  <a:srgbClr val="000099"/>
                </a:solidFill>
                <a:latin typeface="Verdana"/>
                <a:ea typeface="Verdana"/>
                <a:cs typeface="Verdana"/>
                <a:sym typeface="Verdana"/>
              </a:defRPr>
            </a:lvl9pPr>
          </a:lstStyle>
          <a:p/>
        </p:txBody>
      </p:sp>
      <p:sp>
        <p:nvSpPr>
          <p:cNvPr id="16" name="Google Shape;16;p1"/>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lvl1pPr indent="-350520" lvl="0" marL="457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1pPr>
            <a:lvl2pPr indent="-350519" lvl="1" marL="914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2pPr>
            <a:lvl3pPr indent="-350519" lvl="2" marL="1371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3pPr>
            <a:lvl4pPr indent="-350519" lvl="3" marL="1828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4pPr>
            <a:lvl5pPr indent="-350520" lvl="4" marL="22860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5pPr>
            <a:lvl6pPr indent="-350520" lvl="5" marL="27432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6pPr>
            <a:lvl7pPr indent="-350520" lvl="6" marL="32004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7pPr>
            <a:lvl8pPr indent="-350520" lvl="7" marL="36576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8pPr>
            <a:lvl9pPr indent="-350520" lvl="8" marL="4114800" marR="0" rtl="0" algn="l">
              <a:lnSpc>
                <a:spcPct val="71000"/>
              </a:lnSpc>
              <a:spcBef>
                <a:spcPts val="600"/>
              </a:spcBef>
              <a:spcAft>
                <a:spcPts val="0"/>
              </a:spcAft>
              <a:buClr>
                <a:srgbClr val="000099"/>
              </a:buClr>
              <a:buSzPts val="192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 name="Google Shape;17;p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lvl1pPr indent="0" lvl="0"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cxnSp>
        <p:nvCxnSpPr>
          <p:cNvPr id="18" name="Google Shape;18;p1"/>
          <p:cNvCxnSpPr/>
          <p:nvPr/>
        </p:nvCxnSpPr>
        <p:spPr>
          <a:xfrm>
            <a:off x="1403350" y="1557338"/>
            <a:ext cx="7272338" cy="1587"/>
          </a:xfrm>
          <a:prstGeom prst="straightConnector1">
            <a:avLst/>
          </a:prstGeom>
          <a:noFill/>
          <a:ln cap="flat" cmpd="sng" w="25550">
            <a:solidFill>
              <a:srgbClr val="000000"/>
            </a:solidFill>
            <a:prstDash val="solid"/>
            <a:miter lim="800000"/>
            <a:headEnd len="med" w="med" type="none"/>
            <a:tailEnd len="med" w="med" type="none"/>
          </a:ln>
        </p:spPr>
      </p:cxnSp>
      <p:pic>
        <p:nvPicPr>
          <p:cNvPr id="19" name="Google Shape;19;p1"/>
          <p:cNvPicPr preferRelativeResize="0"/>
          <p:nvPr/>
        </p:nvPicPr>
        <p:blipFill rotWithShape="1">
          <a:blip r:embed="rId2">
            <a:alphaModFix/>
          </a:blip>
          <a:srcRect b="0" l="0" r="0" t="0"/>
          <a:stretch/>
        </p:blipFill>
        <p:spPr>
          <a:xfrm>
            <a:off x="0" y="0"/>
            <a:ext cx="118745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mailto:andrezabarcaro@gmail.com" TargetMode="External"/><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hyperlink" Target="https://pt.wikipedia.org/wiki/Elitegroup_Computer_Systems" TargetMode="External"/><Relationship Id="rId10" Type="http://schemas.openxmlformats.org/officeDocument/2006/relationships/hyperlink" Target="https://pt.wikipedia.org/wiki/DFI" TargetMode="External"/><Relationship Id="rId13" Type="http://schemas.openxmlformats.org/officeDocument/2006/relationships/hyperlink" Target="https://pt.wikipedia.org/wiki/EPoX" TargetMode="External"/><Relationship Id="rId12" Type="http://schemas.openxmlformats.org/officeDocument/2006/relationships/hyperlink" Target="https://pt.wikipedia.org/wiki/PCChip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pt.wikipedia.org/wiki/ABIT" TargetMode="External"/><Relationship Id="rId4" Type="http://schemas.openxmlformats.org/officeDocument/2006/relationships/hyperlink" Target="https://pt.wikipedia.org/wiki/AOpen" TargetMode="External"/><Relationship Id="rId9" Type="http://schemas.openxmlformats.org/officeDocument/2006/relationships/hyperlink" Target="https://pt.wikipedia.org/wiki/Chaintech" TargetMode="External"/><Relationship Id="rId15" Type="http://schemas.openxmlformats.org/officeDocument/2006/relationships/hyperlink" Target="https://pt.wikipedia.org/wiki/First_International_Computer" TargetMode="External"/><Relationship Id="rId14" Type="http://schemas.openxmlformats.org/officeDocument/2006/relationships/hyperlink" Target="https://pt.wikipedia.org/wiki/EVGA" TargetMode="External"/><Relationship Id="rId5" Type="http://schemas.openxmlformats.org/officeDocument/2006/relationships/hyperlink" Target="https://pt.wikipedia.org/wiki/ASUS" TargetMode="External"/><Relationship Id="rId6" Type="http://schemas.openxmlformats.org/officeDocument/2006/relationships/hyperlink" Target="https://pt.wikipedia.org/wiki/ASRock" TargetMode="External"/><Relationship Id="rId7" Type="http://schemas.openxmlformats.org/officeDocument/2006/relationships/hyperlink" Target="https://pt.wikipedia.org/wiki/BFG_Technologies" TargetMode="External"/><Relationship Id="rId8" Type="http://schemas.openxmlformats.org/officeDocument/2006/relationships/hyperlink" Target="https://pt.wikipedia.org/wiki/Biostar" TargetMode="External"/></Relationships>
</file>

<file path=ppt/slides/_rels/slide18.xml.rels><?xml version="1.0" encoding="UTF-8" standalone="yes"?><Relationships xmlns="http://schemas.openxmlformats.org/package/2006/relationships"><Relationship Id="rId11" Type="http://schemas.openxmlformats.org/officeDocument/2006/relationships/hyperlink" Target="https://pt.wikipedia.org/wiki/Mercury" TargetMode="External"/><Relationship Id="rId10" Type="http://schemas.openxmlformats.org/officeDocument/2006/relationships/hyperlink" Target="https://pt.wikipedia.org/wiki/Micro-Star_International" TargetMode="External"/><Relationship Id="rId13" Type="http://schemas.openxmlformats.org/officeDocument/2006/relationships/hyperlink" Target="https://pt.wikipedia.org/wiki/Soyo_Group_Inc" TargetMode="External"/><Relationship Id="rId12" Type="http://schemas.openxmlformats.org/officeDocument/2006/relationships/hyperlink" Target="https://pt.wikipedia.org/wiki/Shuttle_Inc."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pt.wikipedia.org/wiki/Foxconn" TargetMode="External"/><Relationship Id="rId4" Type="http://schemas.openxmlformats.org/officeDocument/2006/relationships/hyperlink" Target="https://pt.wikipedia.org/wiki/Intel" TargetMode="External"/><Relationship Id="rId9" Type="http://schemas.openxmlformats.org/officeDocument/2006/relationships/hyperlink" Target="https://pt.wikipedia.org/wiki/Magic-Pro" TargetMode="External"/><Relationship Id="rId15" Type="http://schemas.openxmlformats.org/officeDocument/2006/relationships/hyperlink" Target="https://pt.wikipedia.org/wiki/Tyan" TargetMode="External"/><Relationship Id="rId14" Type="http://schemas.openxmlformats.org/officeDocument/2006/relationships/hyperlink" Target="https://pt.wikipedia.org/wiki/Supermicro" TargetMode="External"/><Relationship Id="rId17" Type="http://schemas.openxmlformats.org/officeDocument/2006/relationships/hyperlink" Target="https://pt.wikipedia.org/wiki/VIA_Technologies" TargetMode="External"/><Relationship Id="rId16" Type="http://schemas.openxmlformats.org/officeDocument/2006/relationships/hyperlink" Target="https://pt.wikipedia.org/wiki/Universal_abit" TargetMode="External"/><Relationship Id="rId5" Type="http://schemas.openxmlformats.org/officeDocument/2006/relationships/hyperlink" Target="https://pt.wikipedia.org/wiki/Gigabyte_Technology" TargetMode="External"/><Relationship Id="rId6" Type="http://schemas.openxmlformats.org/officeDocument/2006/relationships/hyperlink" Target="https://pt.wikipedia.org/wiki/Intel" TargetMode="External"/><Relationship Id="rId18" Type="http://schemas.openxmlformats.org/officeDocument/2006/relationships/hyperlink" Target="https://pt.wikipedia.org/wiki/XFX" TargetMode="External"/><Relationship Id="rId7" Type="http://schemas.openxmlformats.org/officeDocument/2006/relationships/hyperlink" Target="https://pt.wikipedia.org/wiki/Jetway" TargetMode="External"/><Relationship Id="rId8" Type="http://schemas.openxmlformats.org/officeDocument/2006/relationships/hyperlink" Target="https://pt.wikipedia.org/wiki/Mach_Speed_Technologi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0" r="0" t="0"/>
          <a:stretch/>
        </p:blipFill>
        <p:spPr>
          <a:xfrm>
            <a:off x="0" y="0"/>
            <a:ext cx="9144000" cy="6843713"/>
          </a:xfrm>
          <a:prstGeom prst="rect">
            <a:avLst/>
          </a:prstGeom>
          <a:noFill/>
          <a:ln>
            <a:noFill/>
          </a:ln>
        </p:spPr>
      </p:pic>
      <p:sp>
        <p:nvSpPr>
          <p:cNvPr id="82" name="Google Shape;82;p15"/>
          <p:cNvSpPr/>
          <p:nvPr/>
        </p:nvSpPr>
        <p:spPr>
          <a:xfrm>
            <a:off x="2707954" y="5732463"/>
            <a:ext cx="4271018" cy="1079399"/>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Andreza Barcaro e Valesca Barbosa</a:t>
            </a:r>
            <a:endParaRPr/>
          </a:p>
          <a:p>
            <a:pPr indent="0" lvl="0" marL="0" marR="0" rtl="0" algn="ctr">
              <a:lnSpc>
                <a:spcPct val="100000"/>
              </a:lnSpc>
              <a:spcBef>
                <a:spcPts val="0"/>
              </a:spcBef>
              <a:spcAft>
                <a:spcPts val="0"/>
              </a:spcAft>
              <a:buClr>
                <a:srgbClr val="000000"/>
              </a:buClr>
              <a:buSzPts val="1600"/>
              <a:buFont typeface="Verdana"/>
              <a:buNone/>
            </a:pPr>
            <a:r>
              <a:rPr b="1" i="0" lang="pt-BR" sz="1600" u="sng" cap="none" strike="noStrike">
                <a:solidFill>
                  <a:schemeClr val="hlink"/>
                </a:solidFill>
                <a:latin typeface="Verdana"/>
                <a:ea typeface="Verdana"/>
                <a:cs typeface="Verdana"/>
                <a:sym typeface="Verdana"/>
                <a:hlinkClick r:id="rId4"/>
              </a:rPr>
              <a:t>andrezabarcaro@gmail.com</a:t>
            </a:r>
            <a:endParaRPr b="1"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valescaaraujo994@gmail.com</a:t>
            </a:r>
            <a:endParaRPr/>
          </a:p>
          <a:p>
            <a:pPr indent="0" lvl="0" marL="0" marR="0" rtl="0" algn="ctr">
              <a:lnSpc>
                <a:spcPct val="100000"/>
              </a:lnSpc>
              <a:spcBef>
                <a:spcPts val="0"/>
              </a:spcBef>
              <a:spcAft>
                <a:spcPts val="0"/>
              </a:spcAft>
              <a:buClr>
                <a:srgbClr val="000000"/>
              </a:buClr>
              <a:buSzPts val="1600"/>
              <a:buFont typeface="Verdana"/>
              <a:buNone/>
            </a:pPr>
            <a:r>
              <a:t/>
            </a:r>
            <a:endParaRPr b="1" i="0" sz="1600" u="none" cap="none" strike="noStrike">
              <a:solidFill>
                <a:srgbClr val="000000"/>
              </a:solidFill>
              <a:latin typeface="Verdana"/>
              <a:ea typeface="Verdana"/>
              <a:cs typeface="Verdana"/>
              <a:sym typeface="Verdana"/>
            </a:endParaRPr>
          </a:p>
        </p:txBody>
      </p:sp>
      <p:sp>
        <p:nvSpPr>
          <p:cNvPr id="83" name="Google Shape;83;p1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84" name="Google Shape;84;p15"/>
          <p:cNvSpPr txBox="1"/>
          <p:nvPr/>
        </p:nvSpPr>
        <p:spPr>
          <a:xfrm>
            <a:off x="1979613" y="4149725"/>
            <a:ext cx="5616575" cy="792163"/>
          </a:xfrm>
          <a:prstGeom prst="rect">
            <a:avLst/>
          </a:prstGeom>
          <a:noFill/>
          <a:ln>
            <a:noFill/>
          </a:ln>
        </p:spPr>
        <p:txBody>
          <a:bodyPr anchorCtr="0" anchor="t" bIns="45700" lIns="91425" spcFirstLastPara="1" rIns="91425" wrap="square" tIns="45700">
            <a:noAutofit/>
          </a:bodyPr>
          <a:lstStyle/>
          <a:p>
            <a:pPr indent="0" lvl="0" marL="0" marR="0" rtl="0" algn="ctr">
              <a:lnSpc>
                <a:spcPct val="71000"/>
              </a:lnSpc>
              <a:spcBef>
                <a:spcPts val="0"/>
              </a:spcBef>
              <a:spcAft>
                <a:spcPts val="0"/>
              </a:spcAft>
              <a:buClr>
                <a:srgbClr val="000000"/>
              </a:buClr>
              <a:buSzPts val="3200"/>
              <a:buFont typeface="Arial"/>
              <a:buNone/>
            </a:pPr>
            <a:r>
              <a:rPr b="1" i="0" lang="pt-BR" sz="3200" u="none" cap="none" strike="noStrike">
                <a:solidFill>
                  <a:schemeClr val="dk1"/>
                </a:solidFill>
                <a:latin typeface="Verdana"/>
                <a:ea typeface="Verdana"/>
                <a:cs typeface="Verdana"/>
                <a:sym typeface="Verdana"/>
              </a:rPr>
              <a:t>Fundamentos de Hardware</a:t>
            </a:r>
            <a:endParaRPr/>
          </a:p>
        </p:txBody>
      </p:sp>
      <p:pic>
        <p:nvPicPr>
          <p:cNvPr id="85" name="Google Shape;85;p15"/>
          <p:cNvPicPr preferRelativeResize="0"/>
          <p:nvPr/>
        </p:nvPicPr>
        <p:blipFill rotWithShape="1">
          <a:blip r:embed="rId5">
            <a:alphaModFix/>
          </a:blip>
          <a:srcRect b="0" l="0" r="0" t="0"/>
          <a:stretch/>
        </p:blipFill>
        <p:spPr>
          <a:xfrm>
            <a:off x="3995738" y="2708275"/>
            <a:ext cx="1333500" cy="100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rotWithShape="1">
          <a:blip r:embed="rId3">
            <a:alphaModFix/>
          </a:blip>
          <a:srcRect b="0" l="0" r="0" t="0"/>
          <a:stretch/>
        </p:blipFill>
        <p:spPr>
          <a:xfrm>
            <a:off x="0" y="0"/>
            <a:ext cx="9144000" cy="6857999"/>
          </a:xfrm>
          <a:prstGeom prst="rect">
            <a:avLst/>
          </a:prstGeom>
          <a:noFill/>
          <a:ln>
            <a:noFill/>
          </a:ln>
        </p:spPr>
      </p:pic>
      <p:pic>
        <p:nvPicPr>
          <p:cNvPr id="143" name="Google Shape;143;p24"/>
          <p:cNvPicPr preferRelativeResize="0"/>
          <p:nvPr>
            <p:ph idx="1" type="body"/>
          </p:nvPr>
        </p:nvPicPr>
        <p:blipFill rotWithShape="1">
          <a:blip r:embed="rId4">
            <a:alphaModFix/>
          </a:blip>
          <a:srcRect b="0" l="0" r="0" t="0"/>
          <a:stretch/>
        </p:blipFill>
        <p:spPr>
          <a:xfrm>
            <a:off x="950573" y="1231804"/>
            <a:ext cx="2896235" cy="4211087"/>
          </a:xfrm>
          <a:prstGeom prst="rect">
            <a:avLst/>
          </a:prstGeom>
          <a:noFill/>
          <a:ln>
            <a:noFill/>
          </a:ln>
        </p:spPr>
      </p:pic>
      <p:pic>
        <p:nvPicPr>
          <p:cNvPr id="144" name="Google Shape;144;p24"/>
          <p:cNvPicPr preferRelativeResize="0"/>
          <p:nvPr/>
        </p:nvPicPr>
        <p:blipFill rotWithShape="1">
          <a:blip r:embed="rId5">
            <a:alphaModFix/>
          </a:blip>
          <a:srcRect b="0" l="0" r="0" t="0"/>
          <a:stretch/>
        </p:blipFill>
        <p:spPr>
          <a:xfrm>
            <a:off x="4797381" y="1089929"/>
            <a:ext cx="2769409" cy="43529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5"/>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50" name="Google Shape;150;p25"/>
          <p:cNvSpPr txBox="1"/>
          <p:nvPr>
            <p:ph idx="1" type="body"/>
          </p:nvPr>
        </p:nvSpPr>
        <p:spPr>
          <a:xfrm>
            <a:off x="0" y="1098730"/>
            <a:ext cx="9144000" cy="4902020"/>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Casemod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São gabinetes personalizados, feitos de lego, de um antigo aquário ou caixa de madeira, por exemplo. </a:t>
            </a:r>
            <a:endParaRPr/>
          </a:p>
          <a:p>
            <a:pPr indent="0" lvl="0" marL="0" rtl="0" algn="just">
              <a:lnSpc>
                <a:spcPct val="71000"/>
              </a:lnSpc>
              <a:spcBef>
                <a:spcPts val="600"/>
              </a:spcBef>
              <a:spcAft>
                <a:spcPts val="0"/>
              </a:spcAft>
              <a:buSzPts val="1920"/>
              <a:buNone/>
            </a:pPr>
            <a:r>
              <a:rPr lang="pt-BR"/>
              <a:t>	Para desenvolver um </a:t>
            </a:r>
            <a:r>
              <a:rPr i="1" lang="pt-BR"/>
              <a:t>casemod</a:t>
            </a:r>
            <a:r>
              <a:rPr lang="pt-BR"/>
              <a:t>, o que prevalece é a criatividade. Neles as regras de ventilação interna, tamanhos e aplicações não valem. O que muitas vezes é necessário é ter um bom valor para se gastar, pois muitos custam quase o valor de um carro popular. Confira abaixo alguns exemplos de gabinetes personalizados, os </a:t>
            </a:r>
            <a:r>
              <a:rPr i="1" lang="pt-BR"/>
              <a:t>casemods</a:t>
            </a:r>
            <a:r>
              <a:rPr lang="pt-B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6"/>
          <p:cNvPicPr preferRelativeResize="0"/>
          <p:nvPr/>
        </p:nvPicPr>
        <p:blipFill rotWithShape="1">
          <a:blip r:embed="rId3">
            <a:alphaModFix/>
          </a:blip>
          <a:srcRect b="0" l="0" r="0" t="0"/>
          <a:stretch/>
        </p:blipFill>
        <p:spPr>
          <a:xfrm>
            <a:off x="0" y="0"/>
            <a:ext cx="9144000" cy="6857999"/>
          </a:xfrm>
          <a:prstGeom prst="rect">
            <a:avLst/>
          </a:prstGeom>
          <a:noFill/>
          <a:ln>
            <a:noFill/>
          </a:ln>
        </p:spPr>
      </p:pic>
      <p:pic>
        <p:nvPicPr>
          <p:cNvPr id="156" name="Google Shape;156;p26"/>
          <p:cNvPicPr preferRelativeResize="0"/>
          <p:nvPr>
            <p:ph idx="1" type="body"/>
          </p:nvPr>
        </p:nvPicPr>
        <p:blipFill rotWithShape="1">
          <a:blip r:embed="rId4">
            <a:alphaModFix/>
          </a:blip>
          <a:srcRect b="0" l="0" r="0" t="0"/>
          <a:stretch/>
        </p:blipFill>
        <p:spPr>
          <a:xfrm>
            <a:off x="5012700" y="1256563"/>
            <a:ext cx="3658402" cy="3601337"/>
          </a:xfrm>
          <a:prstGeom prst="rect">
            <a:avLst/>
          </a:prstGeom>
          <a:noFill/>
          <a:ln>
            <a:noFill/>
          </a:ln>
        </p:spPr>
      </p:pic>
      <p:pic>
        <p:nvPicPr>
          <p:cNvPr id="157" name="Google Shape;157;p26"/>
          <p:cNvPicPr preferRelativeResize="0"/>
          <p:nvPr/>
        </p:nvPicPr>
        <p:blipFill rotWithShape="1">
          <a:blip r:embed="rId5">
            <a:alphaModFix/>
          </a:blip>
          <a:srcRect b="0" l="0" r="0" t="0"/>
          <a:stretch/>
        </p:blipFill>
        <p:spPr>
          <a:xfrm>
            <a:off x="507795" y="1881120"/>
            <a:ext cx="4360419" cy="3131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1419300" y="-24340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163" name="Google Shape;163;p27"/>
          <p:cNvSpPr txBox="1"/>
          <p:nvPr>
            <p:ph idx="1" type="body"/>
          </p:nvPr>
        </p:nvSpPr>
        <p:spPr>
          <a:xfrm>
            <a:off x="539552" y="1124744"/>
            <a:ext cx="8397180" cy="4351338"/>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a:p>
            <a:pPr indent="-334963" lvl="0" marL="334963" rtl="0" algn="l">
              <a:lnSpc>
                <a:spcPct val="71000"/>
              </a:lnSpc>
              <a:spcBef>
                <a:spcPts val="600"/>
              </a:spcBef>
              <a:spcAft>
                <a:spcPts val="0"/>
              </a:spcAft>
              <a:buSzPts val="1920"/>
              <a:buChar char="⚪"/>
            </a:pPr>
            <a:r>
              <a:rPr lang="pt-BR"/>
              <a:t>Placa de circuitos integrados que serve de suporte para todas as partes do computador.</a:t>
            </a:r>
            <a:endParaRPr/>
          </a:p>
          <a:p>
            <a:pPr indent="-334963" lvl="0" marL="334963" rtl="0" algn="l">
              <a:lnSpc>
                <a:spcPct val="71000"/>
              </a:lnSpc>
              <a:spcBef>
                <a:spcPts val="600"/>
              </a:spcBef>
              <a:spcAft>
                <a:spcPts val="0"/>
              </a:spcAft>
              <a:buSzPts val="1920"/>
              <a:buChar char="⚪"/>
            </a:pPr>
            <a:r>
              <a:rPr lang="pt-BR"/>
              <a:t>Praticamente tudo fica conectado à placa-mãe de alguma maneira, seja por cabos ou por meio de barramentos.</a:t>
            </a:r>
            <a:endParaRPr/>
          </a:p>
          <a:p>
            <a:pPr indent="-213043" lvl="0" marL="334963" rtl="0" algn="l">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164" name="Google Shape;164;p2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descr="http://s.glbimg.com/po/tt/f/original/2012/04/13/o-que-e-placa-mae2.jpg" id="165" name="Google Shape;165;p27"/>
          <p:cNvPicPr preferRelativeResize="0"/>
          <p:nvPr/>
        </p:nvPicPr>
        <p:blipFill rotWithShape="1">
          <a:blip r:embed="rId3">
            <a:alphaModFix/>
          </a:blip>
          <a:srcRect b="0" l="0" r="0" t="0"/>
          <a:stretch/>
        </p:blipFill>
        <p:spPr>
          <a:xfrm>
            <a:off x="1259632" y="2594792"/>
            <a:ext cx="6033020" cy="39984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171" name="Google Shape;171;p28"/>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Componentes da placa-mãe:</a:t>
            </a:r>
            <a:endParaRPr/>
          </a:p>
          <a:p>
            <a:pPr indent="0" lvl="0" marL="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lang="pt-BR"/>
              <a:t>Processador</a:t>
            </a:r>
            <a:endParaRPr/>
          </a:p>
          <a:p>
            <a:pPr indent="-334963" lvl="0" marL="334963" rtl="0" algn="l">
              <a:lnSpc>
                <a:spcPct val="71000"/>
              </a:lnSpc>
              <a:spcBef>
                <a:spcPts val="600"/>
              </a:spcBef>
              <a:spcAft>
                <a:spcPts val="0"/>
              </a:spcAft>
              <a:buSzPts val="1920"/>
              <a:buChar char="⚪"/>
            </a:pPr>
            <a:r>
              <a:rPr lang="pt-BR"/>
              <a:t>Memória RAM</a:t>
            </a:r>
            <a:endParaRPr/>
          </a:p>
          <a:p>
            <a:pPr indent="-334963" lvl="0" marL="334963" rtl="0" algn="l">
              <a:lnSpc>
                <a:spcPct val="71000"/>
              </a:lnSpc>
              <a:spcBef>
                <a:spcPts val="600"/>
              </a:spcBef>
              <a:spcAft>
                <a:spcPts val="0"/>
              </a:spcAft>
              <a:buSzPts val="1920"/>
              <a:buChar char="⚪"/>
            </a:pPr>
            <a:r>
              <a:rPr lang="pt-BR"/>
              <a:t>Memória ROM</a:t>
            </a:r>
            <a:endParaRPr/>
          </a:p>
          <a:p>
            <a:pPr indent="-334963" lvl="0" marL="334963" rtl="0" algn="l">
              <a:lnSpc>
                <a:spcPct val="71000"/>
              </a:lnSpc>
              <a:spcBef>
                <a:spcPts val="600"/>
              </a:spcBef>
              <a:spcAft>
                <a:spcPts val="0"/>
              </a:spcAft>
              <a:buSzPts val="1920"/>
              <a:buChar char="⚪"/>
            </a:pPr>
            <a:r>
              <a:rPr lang="pt-BR"/>
              <a:t>Bios</a:t>
            </a:r>
            <a:endParaRPr/>
          </a:p>
          <a:p>
            <a:pPr indent="-334963" lvl="0" marL="334963" rtl="0" algn="l">
              <a:lnSpc>
                <a:spcPct val="71000"/>
              </a:lnSpc>
              <a:spcBef>
                <a:spcPts val="600"/>
              </a:spcBef>
              <a:spcAft>
                <a:spcPts val="0"/>
              </a:spcAft>
              <a:buSzPts val="1920"/>
              <a:buChar char="⚪"/>
            </a:pPr>
            <a:r>
              <a:rPr lang="pt-BR"/>
              <a:t>Bateria</a:t>
            </a:r>
            <a:endParaRPr/>
          </a:p>
          <a:p>
            <a:pPr indent="-334963" lvl="0" marL="334963" rtl="0" algn="l">
              <a:lnSpc>
                <a:spcPct val="71000"/>
              </a:lnSpc>
              <a:spcBef>
                <a:spcPts val="600"/>
              </a:spcBef>
              <a:spcAft>
                <a:spcPts val="0"/>
              </a:spcAft>
              <a:buSzPts val="1920"/>
              <a:buChar char="⚪"/>
            </a:pPr>
            <a:r>
              <a:rPr lang="pt-BR"/>
              <a:t>Chipset</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172" name="Google Shape;172;p2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685800" y="333375"/>
            <a:ext cx="7772400" cy="874713"/>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 (MotherBoard)</a:t>
            </a:r>
            <a:endParaRPr/>
          </a:p>
        </p:txBody>
      </p:sp>
      <p:pic>
        <p:nvPicPr>
          <p:cNvPr id="179" name="Google Shape;179;p29"/>
          <p:cNvPicPr preferRelativeResize="0"/>
          <p:nvPr/>
        </p:nvPicPr>
        <p:blipFill rotWithShape="1">
          <a:blip r:embed="rId3">
            <a:alphaModFix/>
          </a:blip>
          <a:srcRect b="0" l="0" r="0" t="0"/>
          <a:stretch/>
        </p:blipFill>
        <p:spPr>
          <a:xfrm>
            <a:off x="827088" y="1268413"/>
            <a:ext cx="2782887" cy="4103687"/>
          </a:xfrm>
          <a:prstGeom prst="rect">
            <a:avLst/>
          </a:prstGeom>
          <a:noFill/>
          <a:ln>
            <a:noFill/>
          </a:ln>
        </p:spPr>
      </p:pic>
      <p:pic>
        <p:nvPicPr>
          <p:cNvPr id="180" name="Google Shape;180;p29"/>
          <p:cNvPicPr preferRelativeResize="0"/>
          <p:nvPr>
            <p:ph idx="2" type="body"/>
          </p:nvPr>
        </p:nvPicPr>
        <p:blipFill rotWithShape="1">
          <a:blip r:embed="rId4">
            <a:alphaModFix/>
          </a:blip>
          <a:srcRect b="0" l="0" r="0" t="0"/>
          <a:stretch/>
        </p:blipFill>
        <p:spPr>
          <a:xfrm>
            <a:off x="4067175" y="1268413"/>
            <a:ext cx="4102100" cy="4017962"/>
          </a:xfrm>
          <a:prstGeom prst="rect">
            <a:avLst/>
          </a:prstGeom>
          <a:noFill/>
          <a:ln>
            <a:noFill/>
          </a:ln>
        </p:spPr>
      </p:pic>
      <p:sp>
        <p:nvSpPr>
          <p:cNvPr id="181" name="Google Shape;181;p29"/>
          <p:cNvSpPr txBox="1"/>
          <p:nvPr/>
        </p:nvSpPr>
        <p:spPr>
          <a:xfrm>
            <a:off x="827088" y="5589588"/>
            <a:ext cx="7345362" cy="1190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1" i="0" lang="pt-BR" sz="1800" u="none" cap="none" strike="noStrike">
                <a:solidFill>
                  <a:schemeClr val="dk1"/>
                </a:solidFill>
                <a:latin typeface="Times New Roman"/>
                <a:ea typeface="Times New Roman"/>
                <a:cs typeface="Times New Roman"/>
                <a:sym typeface="Times New Roman"/>
              </a:rPr>
              <a:t>Uma placa de circuito impresso, que serve como base para instalação dos demais componentes, como o processador, memória RAM, </a:t>
            </a:r>
            <a:br>
              <a:rPr b="1" i="0" lang="pt-BR" sz="1800" u="none" cap="none" strike="noStrike">
                <a:solidFill>
                  <a:schemeClr val="dk1"/>
                </a:solidFill>
                <a:latin typeface="Times New Roman"/>
                <a:ea typeface="Times New Roman"/>
                <a:cs typeface="Times New Roman"/>
                <a:sym typeface="Times New Roman"/>
              </a:rPr>
            </a:br>
            <a:r>
              <a:rPr b="1" i="0" lang="pt-BR" sz="1800" u="none" cap="none" strike="noStrike">
                <a:solidFill>
                  <a:schemeClr val="dk1"/>
                </a:solidFill>
                <a:latin typeface="Times New Roman"/>
                <a:ea typeface="Times New Roman"/>
                <a:cs typeface="Times New Roman"/>
                <a:sym typeface="Times New Roman"/>
              </a:rPr>
              <a:t>circuito de Apoio, as placas controladoras, slots de barramento e o chipset</a:t>
            </a:r>
            <a:endParaRPr/>
          </a:p>
        </p:txBody>
      </p:sp>
      <p:sp>
        <p:nvSpPr>
          <p:cNvPr id="182" name="Google Shape;182;p29"/>
          <p:cNvSpPr/>
          <p:nvPr/>
        </p:nvSpPr>
        <p:spPr>
          <a:xfrm>
            <a:off x="1476375" y="1196975"/>
            <a:ext cx="1008063" cy="71913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183" name="Google Shape;183;p29"/>
          <p:cNvCxnSpPr/>
          <p:nvPr/>
        </p:nvCxnSpPr>
        <p:spPr>
          <a:xfrm rot="10800000">
            <a:off x="2411413" y="1916113"/>
            <a:ext cx="2160587" cy="4033837"/>
          </a:xfrm>
          <a:prstGeom prst="straightConnector1">
            <a:avLst/>
          </a:prstGeom>
          <a:noFill/>
          <a:ln cap="flat" cmpd="sng" w="28575">
            <a:solidFill>
              <a:srgbClr val="FF0000"/>
            </a:solidFill>
            <a:prstDash val="solid"/>
            <a:round/>
            <a:headEnd len="med" w="med" type="none"/>
            <a:tailEnd len="med" w="med" type="stealth"/>
          </a:ln>
        </p:spPr>
      </p:cxnSp>
      <p:sp>
        <p:nvSpPr>
          <p:cNvPr id="184" name="Google Shape;184;p29"/>
          <p:cNvSpPr/>
          <p:nvPr/>
        </p:nvSpPr>
        <p:spPr>
          <a:xfrm>
            <a:off x="4500563" y="5949950"/>
            <a:ext cx="1295400" cy="28733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85" name="Google Shape;185;p29"/>
          <p:cNvSpPr/>
          <p:nvPr/>
        </p:nvSpPr>
        <p:spPr>
          <a:xfrm>
            <a:off x="4572000" y="1844675"/>
            <a:ext cx="863600" cy="22320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86" name="Google Shape;186;p29"/>
          <p:cNvSpPr txBox="1"/>
          <p:nvPr/>
        </p:nvSpPr>
        <p:spPr>
          <a:xfrm>
            <a:off x="6264275" y="1052513"/>
            <a:ext cx="2879725" cy="944562"/>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Utilizado para conectar periféricos lentos, como placas de som e fax modem. </a:t>
            </a:r>
            <a:endParaRPr/>
          </a:p>
        </p:txBody>
      </p:sp>
      <p:cxnSp>
        <p:nvCxnSpPr>
          <p:cNvPr id="187" name="Google Shape;187;p29"/>
          <p:cNvCxnSpPr/>
          <p:nvPr/>
        </p:nvCxnSpPr>
        <p:spPr>
          <a:xfrm flipH="1">
            <a:off x="5435600" y="1989138"/>
            <a:ext cx="865188" cy="431800"/>
          </a:xfrm>
          <a:prstGeom prst="straightConnector1">
            <a:avLst/>
          </a:prstGeom>
          <a:noFill/>
          <a:ln cap="flat" cmpd="sng" w="28575">
            <a:solidFill>
              <a:srgbClr val="FF0000"/>
            </a:solidFill>
            <a:prstDash val="solid"/>
            <a:round/>
            <a:headEnd len="med" w="med" type="none"/>
            <a:tailEnd len="med" w="med" type="stealth"/>
          </a:ln>
        </p:spPr>
      </p:cxnSp>
      <p:sp>
        <p:nvSpPr>
          <p:cNvPr id="188" name="Google Shape;188;p29"/>
          <p:cNvSpPr/>
          <p:nvPr/>
        </p:nvSpPr>
        <p:spPr>
          <a:xfrm>
            <a:off x="5580063" y="2205038"/>
            <a:ext cx="936625" cy="13684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89" name="Google Shape;189;p29"/>
          <p:cNvSpPr txBox="1"/>
          <p:nvPr/>
        </p:nvSpPr>
        <p:spPr>
          <a:xfrm>
            <a:off x="6264275" y="4292600"/>
            <a:ext cx="2879725" cy="1219200"/>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Utilizado para conectar periféricos que demandem velocidade, como placa de vídeo (32 bits). </a:t>
            </a:r>
            <a:endParaRPr/>
          </a:p>
        </p:txBody>
      </p:sp>
      <p:cxnSp>
        <p:nvCxnSpPr>
          <p:cNvPr id="190" name="Google Shape;190;p29"/>
          <p:cNvCxnSpPr/>
          <p:nvPr/>
        </p:nvCxnSpPr>
        <p:spPr>
          <a:xfrm rot="10800000">
            <a:off x="6372225" y="3573463"/>
            <a:ext cx="360363" cy="719137"/>
          </a:xfrm>
          <a:prstGeom prst="straightConnector1">
            <a:avLst/>
          </a:prstGeom>
          <a:noFill/>
          <a:ln cap="flat" cmpd="sng" w="28575">
            <a:solidFill>
              <a:srgbClr val="FF0000"/>
            </a:solidFill>
            <a:prstDash val="solid"/>
            <a:round/>
            <a:headEnd len="med" w="med" type="none"/>
            <a:tailEnd len="med" w="med" type="triangle"/>
          </a:ln>
        </p:spPr>
      </p:cxnSp>
      <p:sp>
        <p:nvSpPr>
          <p:cNvPr id="191" name="Google Shape;191;p29"/>
          <p:cNvSpPr/>
          <p:nvPr/>
        </p:nvSpPr>
        <p:spPr>
          <a:xfrm>
            <a:off x="1187450" y="6237288"/>
            <a:ext cx="1800225" cy="28733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2" name="Google Shape;192;p29"/>
          <p:cNvSpPr/>
          <p:nvPr/>
        </p:nvSpPr>
        <p:spPr>
          <a:xfrm>
            <a:off x="1187450" y="1700213"/>
            <a:ext cx="576263" cy="57626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193" name="Google Shape;193;p29"/>
          <p:cNvCxnSpPr/>
          <p:nvPr/>
        </p:nvCxnSpPr>
        <p:spPr>
          <a:xfrm rot="10800000">
            <a:off x="1403350" y="2276475"/>
            <a:ext cx="0" cy="3960813"/>
          </a:xfrm>
          <a:prstGeom prst="straightConnector1">
            <a:avLst/>
          </a:prstGeom>
          <a:noFill/>
          <a:ln cap="flat" cmpd="sng" w="28575">
            <a:solidFill>
              <a:srgbClr val="FF0000"/>
            </a:solidFill>
            <a:prstDash val="solid"/>
            <a:round/>
            <a:headEnd len="med" w="med" type="none"/>
            <a:tailEnd len="med" w="med" type="stealth"/>
          </a:ln>
        </p:spPr>
      </p:cxnSp>
      <p:sp>
        <p:nvSpPr>
          <p:cNvPr id="194" name="Google Shape;194;p29"/>
          <p:cNvSpPr/>
          <p:nvPr/>
        </p:nvSpPr>
        <p:spPr>
          <a:xfrm>
            <a:off x="4067175" y="6524625"/>
            <a:ext cx="936625" cy="2889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5" name="Google Shape;195;p29"/>
          <p:cNvSpPr/>
          <p:nvPr/>
        </p:nvSpPr>
        <p:spPr>
          <a:xfrm>
            <a:off x="1547813" y="2060575"/>
            <a:ext cx="863600" cy="208915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196" name="Google Shape;196;p29"/>
          <p:cNvCxnSpPr/>
          <p:nvPr/>
        </p:nvCxnSpPr>
        <p:spPr>
          <a:xfrm rot="10800000">
            <a:off x="2411413" y="3860800"/>
            <a:ext cx="1800225" cy="2592388"/>
          </a:xfrm>
          <a:prstGeom prst="straightConnector1">
            <a:avLst/>
          </a:prstGeom>
          <a:noFill/>
          <a:ln cap="flat" cmpd="sng" w="28575">
            <a:solidFill>
              <a:srgbClr val="FF0000"/>
            </a:solidFill>
            <a:prstDash val="solid"/>
            <a:round/>
            <a:headEnd len="med" w="med" type="none"/>
            <a:tailEnd len="med" w="med" type="stealth"/>
          </a:ln>
        </p:spPr>
      </p:cxnSp>
      <p:sp>
        <p:nvSpPr>
          <p:cNvPr id="197" name="Google Shape;197;p29"/>
          <p:cNvSpPr/>
          <p:nvPr/>
        </p:nvSpPr>
        <p:spPr>
          <a:xfrm>
            <a:off x="6659563" y="2565400"/>
            <a:ext cx="433387" cy="223202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198" name="Google Shape;198;p29"/>
          <p:cNvSpPr/>
          <p:nvPr/>
        </p:nvSpPr>
        <p:spPr>
          <a:xfrm>
            <a:off x="5795963" y="5949950"/>
            <a:ext cx="1655762" cy="28733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cxnSp>
        <p:nvCxnSpPr>
          <p:cNvPr id="199" name="Google Shape;199;p29"/>
          <p:cNvCxnSpPr/>
          <p:nvPr/>
        </p:nvCxnSpPr>
        <p:spPr>
          <a:xfrm flipH="1" rot="10800000">
            <a:off x="6156325" y="4581525"/>
            <a:ext cx="503238" cy="1368425"/>
          </a:xfrm>
          <a:prstGeom prst="straightConnector1">
            <a:avLst/>
          </a:prstGeom>
          <a:noFill/>
          <a:ln cap="flat" cmpd="sng" w="28575">
            <a:solidFill>
              <a:srgbClr val="FF0000"/>
            </a:solidFill>
            <a:prstDash val="solid"/>
            <a:round/>
            <a:headEnd len="med" w="med" type="none"/>
            <a:tailEnd len="med" w="med" type="stealth"/>
          </a:ln>
        </p:spPr>
      </p:cxnSp>
      <p:sp>
        <p:nvSpPr>
          <p:cNvPr id="200" name="Google Shape;200;p29"/>
          <p:cNvSpPr txBox="1"/>
          <p:nvPr/>
        </p:nvSpPr>
        <p:spPr>
          <a:xfrm>
            <a:off x="7164388" y="2636838"/>
            <a:ext cx="1979612" cy="1631950"/>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Memória primária que permite a leitura e a escrita.</a:t>
            </a:r>
            <a:endParaRPr/>
          </a:p>
          <a:p>
            <a:pPr indent="0" lvl="0" marL="0" marR="0" rtl="0" algn="l">
              <a:lnSpc>
                <a:spcPct val="100000"/>
              </a:lnSpc>
              <a:spcBef>
                <a:spcPts val="90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A capacidade é medida em Bytes.</a:t>
            </a:r>
            <a:endParaRPr/>
          </a:p>
        </p:txBody>
      </p:sp>
      <p:sp>
        <p:nvSpPr>
          <p:cNvPr id="201" name="Google Shape;201;p29"/>
          <p:cNvSpPr/>
          <p:nvPr/>
        </p:nvSpPr>
        <p:spPr>
          <a:xfrm>
            <a:off x="1835150" y="4868863"/>
            <a:ext cx="865188" cy="6477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2" name="Google Shape;202;p29"/>
          <p:cNvSpPr txBox="1"/>
          <p:nvPr/>
        </p:nvSpPr>
        <p:spPr>
          <a:xfrm>
            <a:off x="0" y="2708275"/>
            <a:ext cx="1835150" cy="4103688"/>
          </a:xfrm>
          <a:prstGeom prst="rect">
            <a:avLst/>
          </a:prstGeom>
          <a:solidFill>
            <a:srgbClr val="CCFFFF"/>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Memória ROM, são gravadas pelo fabricante e não podem ser alteradas ou apagadas, somente acessadas.</a:t>
            </a:r>
            <a:endParaRPr/>
          </a:p>
          <a:p>
            <a:pPr indent="0" lvl="0" marL="0" marR="0" rtl="0" algn="ctr">
              <a:lnSpc>
                <a:spcPct val="100000"/>
              </a:lnSpc>
              <a:spcBef>
                <a:spcPts val="90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Atualmente pela evolução, perdeu sentido o nome, uma vez que pode ser gravada e regravada.</a:t>
            </a:r>
            <a:endParaRPr/>
          </a:p>
        </p:txBody>
      </p:sp>
      <p:sp>
        <p:nvSpPr>
          <p:cNvPr id="203" name="Google Shape;203;p29"/>
          <p:cNvSpPr/>
          <p:nvPr/>
        </p:nvSpPr>
        <p:spPr>
          <a:xfrm>
            <a:off x="6300788" y="4724400"/>
            <a:ext cx="863600" cy="50482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4" name="Google Shape;204;p29"/>
          <p:cNvSpPr txBox="1"/>
          <p:nvPr/>
        </p:nvSpPr>
        <p:spPr>
          <a:xfrm>
            <a:off x="4500563" y="4365625"/>
            <a:ext cx="1727200" cy="944563"/>
          </a:xfrm>
          <a:prstGeom prst="rect">
            <a:avLst/>
          </a:prstGeom>
          <a:solidFill>
            <a:srgbClr val="CCFFFF"/>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Memória para armazenamento temporário</a:t>
            </a:r>
            <a:endParaRPr/>
          </a:p>
        </p:txBody>
      </p:sp>
      <p:sp>
        <p:nvSpPr>
          <p:cNvPr id="205" name="Google Shape;205;p29"/>
          <p:cNvSpPr/>
          <p:nvPr/>
        </p:nvSpPr>
        <p:spPr>
          <a:xfrm>
            <a:off x="107950" y="981075"/>
            <a:ext cx="2519363" cy="1655763"/>
          </a:xfrm>
          <a:prstGeom prst="rect">
            <a:avLst/>
          </a:prstGeom>
          <a:solidFill>
            <a:srgbClr val="CC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Também conhecida como</a:t>
            </a:r>
            <a:endParaRPr/>
          </a:p>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BIOS (Basic Input Output</a:t>
            </a:r>
            <a:endParaRPr/>
          </a:p>
          <a:p>
            <a:pPr indent="0" lvl="0" marL="0" marR="0" rtl="0" algn="ctr">
              <a:lnSpc>
                <a:spcPct val="100000"/>
              </a:lnSpc>
              <a:spcBef>
                <a:spcPts val="0"/>
              </a:spcBef>
              <a:spcAft>
                <a:spcPts val="0"/>
              </a:spcAft>
              <a:buClr>
                <a:schemeClr val="dk1"/>
              </a:buClr>
              <a:buSzPts val="1800"/>
              <a:buFont typeface="Noto Sans Symbols"/>
              <a:buNone/>
            </a:pPr>
            <a:r>
              <a:rPr b="0" i="0" lang="pt-BR" sz="1800" u="none" cap="none" strike="noStrike">
                <a:solidFill>
                  <a:schemeClr val="dk1"/>
                </a:solidFill>
                <a:latin typeface="Times New Roman"/>
                <a:ea typeface="Times New Roman"/>
                <a:cs typeface="Times New Roman"/>
                <a:sym typeface="Times New Roman"/>
              </a:rPr>
              <a:t>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7"/>
                                        </p:tgtEl>
                                      </p:cBhvr>
                                    </p:animEffect>
                                    <p:set>
                                      <p:cBhvr>
                                        <p:cTn dur="1" fill="hold">
                                          <p:stCondLst>
                                            <p:cond delay="500"/>
                                          </p:stCondLst>
                                        </p:cTn>
                                        <p:tgtEl>
                                          <p:spTgt spid="1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6"/>
                                        </p:tgtEl>
                                      </p:cBhvr>
                                    </p:animEffect>
                                    <p:set>
                                      <p:cBhvr>
                                        <p:cTn dur="1" fill="hold">
                                          <p:stCondLst>
                                            <p:cond delay="500"/>
                                          </p:stCondLst>
                                        </p:cTn>
                                        <p:tgtEl>
                                          <p:spTgt spid="1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9"/>
                                        </p:tgtEl>
                                      </p:cBhvr>
                                    </p:animEffect>
                                    <p:set>
                                      <p:cBhvr>
                                        <p:cTn dur="1" fill="hold">
                                          <p:stCondLst>
                                            <p:cond delay="500"/>
                                          </p:stCondLst>
                                        </p:cTn>
                                        <p:tgtEl>
                                          <p:spTgt spid="1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8"/>
                                        </p:tgtEl>
                                      </p:cBhvr>
                                    </p:animEffect>
                                    <p:set>
                                      <p:cBhvr>
                                        <p:cTn dur="1" fill="hold">
                                          <p:stCondLst>
                                            <p:cond delay="500"/>
                                          </p:stCondLst>
                                        </p:cTn>
                                        <p:tgtEl>
                                          <p:spTgt spid="1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0"/>
                                        </p:tgtEl>
                                      </p:cBhvr>
                                    </p:animEffect>
                                    <p:set>
                                      <p:cBhvr>
                                        <p:cTn dur="1" fill="hold">
                                          <p:stCondLst>
                                            <p:cond delay="500"/>
                                          </p:stCondLst>
                                        </p:cTn>
                                        <p:tgtEl>
                                          <p:spTgt spid="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1"/>
                                        </p:tgtEl>
                                      </p:cBhvr>
                                    </p:animEffect>
                                    <p:set>
                                      <p:cBhvr>
                                        <p:cTn dur="1" fill="hold">
                                          <p:stCondLst>
                                            <p:cond delay="500"/>
                                          </p:stCondLst>
                                        </p:cTn>
                                        <p:tgtEl>
                                          <p:spTgt spid="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3"/>
                                        </p:tgtEl>
                                      </p:cBhvr>
                                    </p:animEffect>
                                    <p:set>
                                      <p:cBhvr>
                                        <p:cTn dur="1" fill="hold">
                                          <p:stCondLst>
                                            <p:cond delay="500"/>
                                          </p:stCondLst>
                                        </p:cTn>
                                        <p:tgtEl>
                                          <p:spTgt spid="1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2"/>
                                        </p:tgtEl>
                                      </p:cBhvr>
                                    </p:animEffect>
                                    <p:set>
                                      <p:cBhvr>
                                        <p:cTn dur="1" fill="hold">
                                          <p:stCondLst>
                                            <p:cond delay="500"/>
                                          </p:stCondLst>
                                        </p:cTn>
                                        <p:tgtEl>
                                          <p:spTgt spid="1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6"/>
                                        </p:tgtEl>
                                      </p:cBhvr>
                                    </p:animEffect>
                                    <p:set>
                                      <p:cBhvr>
                                        <p:cTn dur="1" fill="hold">
                                          <p:stCondLst>
                                            <p:cond delay="500"/>
                                          </p:stCondLst>
                                        </p:cTn>
                                        <p:tgtEl>
                                          <p:spTgt spid="1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4"/>
                                        </p:tgtEl>
                                      </p:cBhvr>
                                    </p:animEffect>
                                    <p:set>
                                      <p:cBhvr>
                                        <p:cTn dur="1" fill="hold">
                                          <p:stCondLst>
                                            <p:cond delay="500"/>
                                          </p:stCondLst>
                                        </p:cTn>
                                        <p:tgtEl>
                                          <p:spTgt spid="1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5"/>
                                        </p:tgtEl>
                                      </p:cBhvr>
                                    </p:animEffect>
                                    <p:set>
                                      <p:cBhvr>
                                        <p:cTn dur="1" fill="hold">
                                          <p:stCondLst>
                                            <p:cond delay="500"/>
                                          </p:stCondLst>
                                        </p:cTn>
                                        <p:tgtEl>
                                          <p:spTgt spid="1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9"/>
                                        </p:tgtEl>
                                      </p:cBhvr>
                                    </p:animEffect>
                                    <p:set>
                                      <p:cBhvr>
                                        <p:cTn dur="1" fill="hold">
                                          <p:stCondLst>
                                            <p:cond delay="500"/>
                                          </p:stCondLst>
                                        </p:cTn>
                                        <p:tgtEl>
                                          <p:spTgt spid="1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8"/>
                                        </p:tgtEl>
                                      </p:cBhvr>
                                    </p:animEffect>
                                    <p:set>
                                      <p:cBhvr>
                                        <p:cTn dur="1" fill="hold">
                                          <p:stCondLst>
                                            <p:cond delay="500"/>
                                          </p:stCondLst>
                                        </p:cTn>
                                        <p:tgtEl>
                                          <p:spTgt spid="1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7"/>
                                        </p:tgtEl>
                                      </p:cBhvr>
                                    </p:animEffect>
                                    <p:set>
                                      <p:cBhvr>
                                        <p:cTn dur="1" fill="hold">
                                          <p:stCondLst>
                                            <p:cond delay="500"/>
                                          </p:stCondLst>
                                        </p:cTn>
                                        <p:tgtEl>
                                          <p:spTgt spid="1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0"/>
                                        </p:tgtEl>
                                      </p:cBhvr>
                                    </p:animEffect>
                                    <p:set>
                                      <p:cBhvr>
                                        <p:cTn dur="1" fill="hold">
                                          <p:stCondLst>
                                            <p:cond delay="500"/>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1"/>
                                        </p:tgtEl>
                                      </p:cBhvr>
                                    </p:animEffect>
                                    <p:set>
                                      <p:cBhvr>
                                        <p:cTn dur="1" fill="hold">
                                          <p:stCondLst>
                                            <p:cond delay="500"/>
                                          </p:stCondLst>
                                        </p:cTn>
                                        <p:tgtEl>
                                          <p:spTgt spid="2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2"/>
                                        </p:tgtEl>
                                      </p:cBhvr>
                                    </p:animEffect>
                                    <p:set>
                                      <p:cBhvr>
                                        <p:cTn dur="1" fill="hold">
                                          <p:stCondLst>
                                            <p:cond delay="500"/>
                                          </p:stCondLst>
                                        </p:cTn>
                                        <p:tgtEl>
                                          <p:spTgt spid="2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5"/>
                                        </p:tgtEl>
                                      </p:cBhvr>
                                    </p:animEffect>
                                    <p:set>
                                      <p:cBhvr>
                                        <p:cTn dur="1" fill="hold">
                                          <p:stCondLst>
                                            <p:cond delay="500"/>
                                          </p:stCondLst>
                                        </p:cTn>
                                        <p:tgtEl>
                                          <p:spTgt spid="2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3"/>
                                        </p:tgtEl>
                                      </p:cBhvr>
                                    </p:animEffect>
                                    <p:set>
                                      <p:cBhvr>
                                        <p:cTn dur="1" fill="hold">
                                          <p:stCondLst>
                                            <p:cond delay="500"/>
                                          </p:stCondLst>
                                        </p:cTn>
                                        <p:tgtEl>
                                          <p:spTgt spid="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4"/>
                                        </p:tgtEl>
                                      </p:cBhvr>
                                    </p:animEffect>
                                    <p:set>
                                      <p:cBhvr>
                                        <p:cTn dur="1" fill="hold">
                                          <p:stCondLst>
                                            <p:cond delay="500"/>
                                          </p:stCondLst>
                                        </p:cTn>
                                        <p:tgtEl>
                                          <p:spTgt spid="2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2" presetSubtype="4">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2"/>
                                        </p:tgtEl>
                                      </p:cBhvr>
                                    </p:animEffect>
                                    <p:set>
                                      <p:cBhvr>
                                        <p:cTn dur="1" fill="hold">
                                          <p:stCondLst>
                                            <p:cond delay="500"/>
                                          </p:stCondLst>
                                        </p:cTn>
                                        <p:tgtEl>
                                          <p:spTgt spid="1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3"/>
                                        </p:tgtEl>
                                      </p:cBhvr>
                                    </p:animEffect>
                                    <p:set>
                                      <p:cBhvr>
                                        <p:cTn dur="1" fill="hold">
                                          <p:stCondLst>
                                            <p:cond delay="500"/>
                                          </p:stCondLst>
                                        </p:cTn>
                                        <p:tgtEl>
                                          <p:spTgt spid="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4"/>
                                        </p:tgtEl>
                                      </p:cBhvr>
                                    </p:animEffect>
                                    <p:set>
                                      <p:cBhvr>
                                        <p:cTn dur="1" fill="hold">
                                          <p:stCondLst>
                                            <p:cond delay="500"/>
                                          </p:stCondLst>
                                        </p:cTn>
                                        <p:tgtEl>
                                          <p:spTgt spid="1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Clock</a:t>
            </a:r>
            <a:endParaRPr/>
          </a:p>
        </p:txBody>
      </p:sp>
      <p:sp>
        <p:nvSpPr>
          <p:cNvPr id="211" name="Google Shape;211;p30"/>
          <p:cNvSpPr txBox="1"/>
          <p:nvPr>
            <p:ph idx="1" type="body"/>
          </p:nvPr>
        </p:nvSpPr>
        <p:spPr>
          <a:xfrm>
            <a:off x="179512" y="2132855"/>
            <a:ext cx="8856983" cy="4045695"/>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None/>
            </a:pPr>
            <a:r>
              <a:rPr lang="pt-BR">
                <a:solidFill>
                  <a:srgbClr val="260CE4"/>
                </a:solidFill>
              </a:rPr>
              <a:t>CLOCK: </a:t>
            </a:r>
            <a:r>
              <a:rPr lang="pt-BR"/>
              <a:t>Quando vamos comprar um processador, a primeira coisa que perguntamos é qual sua frequência de operação, medida em Gigahertz (GHz) ou bilhões de ciclos por segundo, frequência também chamada de clock. </a:t>
            </a:r>
            <a:endParaRPr/>
          </a:p>
        </p:txBody>
      </p:sp>
      <p:sp>
        <p:nvSpPr>
          <p:cNvPr id="212" name="Google Shape;212;p3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218" name="Google Shape;218;p31"/>
          <p:cNvSpPr txBox="1"/>
          <p:nvPr>
            <p:ph idx="1" type="body"/>
          </p:nvPr>
        </p:nvSpPr>
        <p:spPr>
          <a:xfrm>
            <a:off x="827088" y="865188"/>
            <a:ext cx="7305675"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Fabricantes de placas-mãe:</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3"/>
              </a:rPr>
              <a:t>ABIT</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4"/>
              </a:rPr>
              <a:t>AOpen</a:t>
            </a:r>
            <a:r>
              <a:rPr b="1" lang="pt-BR"/>
              <a:t>; </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5"/>
              </a:rPr>
              <a:t>ASUS</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6"/>
              </a:rPr>
              <a:t>ASRock</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7"/>
              </a:rPr>
              <a:t>BFG Technologies</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8"/>
              </a:rPr>
              <a:t>Biostar</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9"/>
              </a:rPr>
              <a:t>Chaintech</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0"/>
              </a:rPr>
              <a:t>DFI</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1"/>
              </a:rPr>
              <a:t>ECS</a:t>
            </a:r>
            <a:r>
              <a:rPr b="1" lang="pt-BR"/>
              <a:t> (ver também </a:t>
            </a:r>
            <a:r>
              <a:rPr b="1" lang="pt-BR" u="sng">
                <a:solidFill>
                  <a:schemeClr val="hlink"/>
                </a:solidFill>
                <a:hlinkClick r:id="rId12"/>
              </a:rPr>
              <a:t>PCChips</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3"/>
              </a:rPr>
              <a:t>EPoX</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4"/>
              </a:rPr>
              <a:t>eVGA</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5"/>
              </a:rPr>
              <a:t>FIC</a:t>
            </a:r>
            <a:r>
              <a:rPr lang="pt-BR"/>
              <a:t>;</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19" name="Google Shape;219;p3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25" name="Google Shape;225;p32"/>
          <p:cNvSpPr txBox="1"/>
          <p:nvPr>
            <p:ph idx="1" type="body"/>
          </p:nvPr>
        </p:nvSpPr>
        <p:spPr>
          <a:xfrm>
            <a:off x="827088" y="1438275"/>
            <a:ext cx="7489825" cy="5014913"/>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b="1" lang="pt-BR" u="sng">
                <a:solidFill>
                  <a:schemeClr val="hlink"/>
                </a:solidFill>
                <a:hlinkClick r:id="rId3"/>
              </a:rPr>
              <a:t>Foxconn</a:t>
            </a:r>
            <a:r>
              <a:rPr b="1" lang="pt-BR"/>
              <a:t>, fabricante de placas-mãe da </a:t>
            </a:r>
            <a:r>
              <a:rPr b="1" lang="pt-BR" u="sng">
                <a:solidFill>
                  <a:schemeClr val="hlink"/>
                </a:solidFill>
                <a:hlinkClick r:id="rId4"/>
              </a:rPr>
              <a:t>Intel</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5"/>
              </a:rPr>
              <a:t>Gigabyte</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6"/>
              </a:rPr>
              <a:t>Intel</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7"/>
              </a:rPr>
              <a:t>Jetway</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8"/>
              </a:rPr>
              <a:t>Mach Speed</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9"/>
              </a:rPr>
              <a:t>Magic-Pro</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0"/>
              </a:rPr>
              <a:t>MSI</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1"/>
              </a:rPr>
              <a:t>Mercury</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2"/>
              </a:rPr>
              <a:t>Shuttle</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3"/>
              </a:rPr>
              <a:t>Soyo</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4"/>
              </a:rPr>
              <a:t>Supermicro</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5"/>
              </a:rPr>
              <a:t>Tyan</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6"/>
              </a:rPr>
              <a:t>Universal abit</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7"/>
              </a:rPr>
              <a:t>VIA</a:t>
            </a:r>
            <a:r>
              <a:rPr b="1" lang="pt-BR"/>
              <a:t>;</a:t>
            </a:r>
            <a:endParaRPr/>
          </a:p>
          <a:p>
            <a:pPr indent="-334963" lvl="0" marL="334963" rtl="0" algn="l">
              <a:lnSpc>
                <a:spcPct val="71000"/>
              </a:lnSpc>
              <a:spcBef>
                <a:spcPts val="600"/>
              </a:spcBef>
              <a:spcAft>
                <a:spcPts val="0"/>
              </a:spcAft>
              <a:buSzPts val="1920"/>
              <a:buChar char="⚪"/>
            </a:pPr>
            <a:r>
              <a:rPr b="1" lang="pt-BR" u="sng">
                <a:solidFill>
                  <a:schemeClr val="hlink"/>
                </a:solidFill>
                <a:hlinkClick r:id="rId18"/>
              </a:rPr>
              <a:t>XFX</a:t>
            </a:r>
            <a:r>
              <a:rPr b="1" lang="pt-BR"/>
              <a:t>;</a:t>
            </a:r>
            <a:endParaRPr/>
          </a:p>
        </p:txBody>
      </p:sp>
      <p:sp>
        <p:nvSpPr>
          <p:cNvPr id="226" name="Google Shape;226;p3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32" name="Google Shape;232;p33"/>
          <p:cNvSpPr txBox="1"/>
          <p:nvPr>
            <p:ph idx="1" type="body"/>
          </p:nvPr>
        </p:nvSpPr>
        <p:spPr>
          <a:xfrm>
            <a:off x="179513" y="1827213"/>
            <a:ext cx="8496176" cy="4351337"/>
          </a:xfrm>
          <a:prstGeom prst="rect">
            <a:avLst/>
          </a:prstGeom>
          <a:noFill/>
          <a:ln>
            <a:noFill/>
          </a:ln>
        </p:spPr>
        <p:txBody>
          <a:bodyPr anchorCtr="0" anchor="t" bIns="46800" lIns="90000" spcFirstLastPara="1" rIns="90000" wrap="square" tIns="46800">
            <a:noAutofit/>
          </a:bodyPr>
          <a:lstStyle/>
          <a:p>
            <a:pPr indent="0" lvl="0" marL="38100" rtl="0" algn="just">
              <a:lnSpc>
                <a:spcPct val="71000"/>
              </a:lnSpc>
              <a:spcBef>
                <a:spcPts val="0"/>
              </a:spcBef>
              <a:spcAft>
                <a:spcPts val="0"/>
              </a:spcAft>
              <a:buClr>
                <a:schemeClr val="dk2"/>
              </a:buClr>
              <a:buSzPts val="2400"/>
              <a:buFont typeface="Noto Sans Symbols"/>
              <a:buNone/>
            </a:pPr>
            <a:r>
              <a:rPr lang="pt-BR"/>
              <a:t>Existem basicamente </a:t>
            </a:r>
            <a:r>
              <a:rPr b="1" lang="pt-BR"/>
              <a:t>dois modelos</a:t>
            </a:r>
            <a:r>
              <a:rPr lang="pt-BR"/>
              <a:t> de placas mãe no mercado, as ditas </a:t>
            </a:r>
            <a:r>
              <a:rPr b="1" lang="pt-BR"/>
              <a:t>on board</a:t>
            </a:r>
            <a:r>
              <a:rPr lang="pt-BR"/>
              <a:t> e as </a:t>
            </a:r>
            <a:r>
              <a:rPr b="1" lang="pt-BR"/>
              <a:t>off board</a:t>
            </a:r>
            <a:r>
              <a:rPr lang="pt-BR"/>
              <a:t>.</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l">
              <a:lnSpc>
                <a:spcPct val="71000"/>
              </a:lnSpc>
              <a:spcBef>
                <a:spcPts val="0"/>
              </a:spcBef>
              <a:spcAft>
                <a:spcPts val="0"/>
              </a:spcAft>
              <a:buClr>
                <a:schemeClr val="dk2"/>
              </a:buClr>
              <a:buSzPts val="2400"/>
              <a:buChar char="⚪"/>
            </a:pPr>
            <a:r>
              <a:rPr lang="pt-BR">
                <a:solidFill>
                  <a:srgbClr val="FF0000"/>
                </a:solidFill>
              </a:rPr>
              <a:t>On board: Na placa</a:t>
            </a:r>
            <a:endParaRPr/>
          </a:p>
          <a:p>
            <a:pPr indent="-342900" lvl="0" marL="381000" rtl="0" algn="just">
              <a:lnSpc>
                <a:spcPct val="71000"/>
              </a:lnSpc>
              <a:spcBef>
                <a:spcPts val="0"/>
              </a:spcBef>
              <a:spcAft>
                <a:spcPts val="0"/>
              </a:spcAft>
              <a:buClr>
                <a:schemeClr val="dk2"/>
              </a:buClr>
              <a:buSzPts val="2400"/>
              <a:buChar char="⚪"/>
            </a:pPr>
            <a:r>
              <a:rPr lang="pt-BR">
                <a:solidFill>
                  <a:srgbClr val="FF0000"/>
                </a:solidFill>
              </a:rPr>
              <a:t>Off board: Fora da placa</a:t>
            </a:r>
            <a:endParaRPr/>
          </a:p>
          <a:p>
            <a:pPr indent="-213043" lvl="0" marL="334963" rtl="0" algn="l">
              <a:lnSpc>
                <a:spcPct val="71000"/>
              </a:lnSpc>
              <a:spcBef>
                <a:spcPts val="600"/>
              </a:spcBef>
              <a:spcAft>
                <a:spcPts val="0"/>
              </a:spcAft>
              <a:buSzPts val="1920"/>
              <a:buNone/>
            </a:pPr>
            <a:r>
              <a:t/>
            </a:r>
            <a:endParaRPr/>
          </a:p>
        </p:txBody>
      </p:sp>
      <p:sp>
        <p:nvSpPr>
          <p:cNvPr id="233" name="Google Shape;233;p3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Conteúdo da Aula</a:t>
            </a:r>
            <a:endParaRPr/>
          </a:p>
        </p:txBody>
      </p:sp>
      <p:sp>
        <p:nvSpPr>
          <p:cNvPr id="91" name="Google Shape;91;p16"/>
          <p:cNvSpPr txBox="1"/>
          <p:nvPr>
            <p:ph idx="1" type="body"/>
          </p:nvPr>
        </p:nvSpPr>
        <p:spPr>
          <a:xfrm>
            <a:off x="323850" y="1628775"/>
            <a:ext cx="8351838" cy="4635500"/>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Gabinetes </a:t>
            </a:r>
            <a:endParaRPr/>
          </a:p>
          <a:p>
            <a:pPr indent="-277813" lvl="1" marL="735013" rtl="0" algn="l">
              <a:lnSpc>
                <a:spcPct val="71000"/>
              </a:lnSpc>
              <a:spcBef>
                <a:spcPts val="600"/>
              </a:spcBef>
              <a:spcAft>
                <a:spcPts val="0"/>
              </a:spcAft>
              <a:buSzPts val="1920"/>
              <a:buChar char="●"/>
            </a:pPr>
            <a:r>
              <a:rPr lang="pt-BR"/>
              <a:t>Tipos de gabinetes e casemod;</a:t>
            </a:r>
            <a:endParaRPr/>
          </a:p>
          <a:p>
            <a:pPr indent="-155893" lvl="1" marL="735013" rtl="0" algn="l">
              <a:lnSpc>
                <a:spcPct val="71000"/>
              </a:lnSpc>
              <a:spcBef>
                <a:spcPts val="600"/>
              </a:spcBef>
              <a:spcAft>
                <a:spcPts val="0"/>
              </a:spcAft>
              <a:buSzPts val="1920"/>
              <a:buNone/>
            </a:pPr>
            <a:r>
              <a:t/>
            </a:r>
            <a:endParaRPr/>
          </a:p>
          <a:p>
            <a:pPr indent="-334963" lvl="0" marL="334963" rtl="0" algn="l">
              <a:lnSpc>
                <a:spcPct val="71000"/>
              </a:lnSpc>
              <a:spcBef>
                <a:spcPts val="600"/>
              </a:spcBef>
              <a:spcAft>
                <a:spcPts val="0"/>
              </a:spcAft>
              <a:buSzPts val="1920"/>
              <a:buChar char="⚪"/>
            </a:pPr>
            <a:r>
              <a:rPr lang="pt-BR"/>
              <a:t>Placas-mãe </a:t>
            </a:r>
            <a:endParaRPr/>
          </a:p>
          <a:p>
            <a:pPr indent="-277813" lvl="1" marL="735013" rtl="0" algn="l">
              <a:lnSpc>
                <a:spcPct val="71000"/>
              </a:lnSpc>
              <a:spcBef>
                <a:spcPts val="600"/>
              </a:spcBef>
              <a:spcAft>
                <a:spcPts val="0"/>
              </a:spcAft>
              <a:buSzPts val="1920"/>
              <a:buChar char="●"/>
            </a:pPr>
            <a:r>
              <a:rPr lang="pt-BR"/>
              <a:t>O que é placa-mãe? </a:t>
            </a:r>
            <a:endParaRPr/>
          </a:p>
          <a:p>
            <a:pPr indent="-277813" lvl="1" marL="735013" rtl="0" algn="l">
              <a:lnSpc>
                <a:spcPct val="71000"/>
              </a:lnSpc>
              <a:spcBef>
                <a:spcPts val="600"/>
              </a:spcBef>
              <a:spcAft>
                <a:spcPts val="0"/>
              </a:spcAft>
              <a:buSzPts val="1920"/>
              <a:buChar char="●"/>
            </a:pPr>
            <a:r>
              <a:rPr lang="pt-BR"/>
              <a:t>Fabricantes </a:t>
            </a:r>
            <a:endParaRPr/>
          </a:p>
          <a:p>
            <a:pPr indent="-277813" lvl="1" marL="735013" rtl="0" algn="l">
              <a:lnSpc>
                <a:spcPct val="71000"/>
              </a:lnSpc>
              <a:spcBef>
                <a:spcPts val="600"/>
              </a:spcBef>
              <a:spcAft>
                <a:spcPts val="0"/>
              </a:spcAft>
              <a:buSzPts val="1920"/>
              <a:buChar char="●"/>
            </a:pPr>
            <a:r>
              <a:rPr lang="pt-BR"/>
              <a:t>On-board e off-board </a:t>
            </a:r>
            <a:endParaRPr/>
          </a:p>
          <a:p>
            <a:pPr indent="-277813" lvl="1" marL="735013" rtl="0" algn="l">
              <a:lnSpc>
                <a:spcPct val="71000"/>
              </a:lnSpc>
              <a:spcBef>
                <a:spcPts val="600"/>
              </a:spcBef>
              <a:spcAft>
                <a:spcPts val="0"/>
              </a:spcAft>
              <a:buSzPts val="1920"/>
              <a:buChar char="●"/>
            </a:pPr>
            <a:r>
              <a:rPr lang="pt-BR"/>
              <a:t>Padrões AT e ATX;</a:t>
            </a:r>
            <a:endParaRPr/>
          </a:p>
          <a:p>
            <a:pPr indent="0" lvl="1" marL="457200" rtl="0" algn="l">
              <a:lnSpc>
                <a:spcPct val="71000"/>
              </a:lnSpc>
              <a:spcBef>
                <a:spcPts val="600"/>
              </a:spcBef>
              <a:spcAft>
                <a:spcPts val="0"/>
              </a:spcAft>
              <a:buSzPts val="1920"/>
              <a:buFont typeface="Noto Sans Symbols"/>
              <a:buNone/>
            </a:pPr>
            <a:r>
              <a:t/>
            </a:r>
            <a:endParaRPr/>
          </a:p>
          <a:p>
            <a:pPr indent="-334963" lvl="0" marL="334963" rtl="0" algn="l">
              <a:lnSpc>
                <a:spcPct val="71000"/>
              </a:lnSpc>
              <a:spcBef>
                <a:spcPts val="600"/>
              </a:spcBef>
              <a:spcAft>
                <a:spcPts val="0"/>
              </a:spcAft>
              <a:buSzPts val="1920"/>
              <a:buChar char="⚪"/>
            </a:pPr>
            <a:r>
              <a:rPr lang="pt-BR"/>
              <a:t>Barramentos</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92" name="Google Shape;92;p1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239" name="Google Shape;239;p34"/>
          <p:cNvSpPr txBox="1"/>
          <p:nvPr>
            <p:ph idx="1" type="body"/>
          </p:nvPr>
        </p:nvSpPr>
        <p:spPr>
          <a:xfrm>
            <a:off x="0" y="1556792"/>
            <a:ext cx="9036496" cy="5183733"/>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40" name="Google Shape;240;p3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41" name="Google Shape;241;p34"/>
          <p:cNvPicPr preferRelativeResize="0"/>
          <p:nvPr/>
        </p:nvPicPr>
        <p:blipFill rotWithShape="1">
          <a:blip r:embed="rId3">
            <a:alphaModFix/>
          </a:blip>
          <a:srcRect b="0" l="0" r="0" t="0"/>
          <a:stretch/>
        </p:blipFill>
        <p:spPr>
          <a:xfrm>
            <a:off x="1370014" y="1433512"/>
            <a:ext cx="5349874" cy="49702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247" name="Google Shape;247;p35"/>
          <p:cNvSpPr txBox="1"/>
          <p:nvPr>
            <p:ph idx="1" type="body"/>
          </p:nvPr>
        </p:nvSpPr>
        <p:spPr>
          <a:xfrm>
            <a:off x="0" y="1556792"/>
            <a:ext cx="9036496" cy="5183733"/>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 On-Board:</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pt-BR"/>
              <a:t>São componentes que já estão indexados a placa, e utilizam o processador e a memória RAM. Tem como maior objetivo diminuir o preço das placas ou componentes mas, em caso de defeito o dispositivo não será recuperável. São exemplos de circuitos on-board: vídeo, modem, som e rede.</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48" name="Google Shape;248;p3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49" name="Google Shape;249;p35"/>
          <p:cNvPicPr preferRelativeResize="0"/>
          <p:nvPr/>
        </p:nvPicPr>
        <p:blipFill rotWithShape="1">
          <a:blip r:embed="rId3">
            <a:alphaModFix/>
          </a:blip>
          <a:srcRect b="0" l="0" r="0" t="0"/>
          <a:stretch/>
        </p:blipFill>
        <p:spPr>
          <a:xfrm>
            <a:off x="179512" y="3696663"/>
            <a:ext cx="7817609" cy="27956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255" name="Google Shape;255;p36"/>
          <p:cNvPicPr preferRelativeResize="0"/>
          <p:nvPr/>
        </p:nvPicPr>
        <p:blipFill rotWithShape="1">
          <a:blip r:embed="rId3">
            <a:alphaModFix/>
          </a:blip>
          <a:srcRect b="0" l="0" r="0" t="0"/>
          <a:stretch/>
        </p:blipFill>
        <p:spPr>
          <a:xfrm>
            <a:off x="251520" y="1484784"/>
            <a:ext cx="8645918" cy="2952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1373188" y="-3915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61" name="Google Shape;261;p37"/>
          <p:cNvSpPr txBox="1"/>
          <p:nvPr>
            <p:ph idx="1" type="body"/>
          </p:nvPr>
        </p:nvSpPr>
        <p:spPr>
          <a:xfrm>
            <a:off x="34131" y="1118121"/>
            <a:ext cx="9143999" cy="4621758"/>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Off-Board:</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lang="pt-BR"/>
              <a:t>São os componentes independentemente da placa mãe por isso, são separados, tendo sua própria forma de trabalhar e não usando o processador. </a:t>
            </a:r>
            <a:endParaRPr/>
          </a:p>
          <a:p>
            <a:pPr indent="0" lvl="0" marL="0" rtl="0" algn="l">
              <a:lnSpc>
                <a:spcPct val="71000"/>
              </a:lnSpc>
              <a:spcBef>
                <a:spcPts val="60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62" name="Google Shape;262;p3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63" name="Google Shape;263;p37"/>
          <p:cNvPicPr preferRelativeResize="0"/>
          <p:nvPr/>
        </p:nvPicPr>
        <p:blipFill rotWithShape="1">
          <a:blip r:embed="rId3">
            <a:alphaModFix/>
          </a:blip>
          <a:srcRect b="0" l="0" r="0" t="0"/>
          <a:stretch/>
        </p:blipFill>
        <p:spPr>
          <a:xfrm>
            <a:off x="34131" y="2702443"/>
            <a:ext cx="8867454" cy="30309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269" name="Google Shape;269;p38"/>
          <p:cNvPicPr preferRelativeResize="0"/>
          <p:nvPr/>
        </p:nvPicPr>
        <p:blipFill rotWithShape="1">
          <a:blip r:embed="rId3">
            <a:alphaModFix/>
          </a:blip>
          <a:srcRect b="0" l="0" r="0" t="0"/>
          <a:stretch/>
        </p:blipFill>
        <p:spPr>
          <a:xfrm>
            <a:off x="76200" y="1643062"/>
            <a:ext cx="8991600" cy="357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1373188" y="-3915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75" name="Google Shape;275;p39"/>
          <p:cNvSpPr txBox="1"/>
          <p:nvPr>
            <p:ph idx="1" type="body"/>
          </p:nvPr>
        </p:nvSpPr>
        <p:spPr>
          <a:xfrm>
            <a:off x="34131" y="1118121"/>
            <a:ext cx="9143999" cy="4621758"/>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213043" lvl="0" marL="334963" rtl="0" algn="l">
              <a:lnSpc>
                <a:spcPct val="71000"/>
              </a:lnSpc>
              <a:spcBef>
                <a:spcPts val="600"/>
              </a:spcBef>
              <a:spcAft>
                <a:spcPts val="0"/>
              </a:spcAft>
              <a:buSzPts val="1920"/>
              <a:buNone/>
            </a:pPr>
            <a:r>
              <a:t/>
            </a:r>
            <a:endParaRPr/>
          </a:p>
        </p:txBody>
      </p:sp>
      <p:sp>
        <p:nvSpPr>
          <p:cNvPr id="276" name="Google Shape;276;p3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277" name="Google Shape;277;p39"/>
          <p:cNvPicPr preferRelativeResize="0"/>
          <p:nvPr/>
        </p:nvPicPr>
        <p:blipFill rotWithShape="1">
          <a:blip r:embed="rId3">
            <a:alphaModFix/>
          </a:blip>
          <a:srcRect b="0" l="0" r="0" t="0"/>
          <a:stretch/>
        </p:blipFill>
        <p:spPr>
          <a:xfrm>
            <a:off x="323528" y="771525"/>
            <a:ext cx="5657850" cy="5314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83" name="Google Shape;283;p4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
        <p:nvSpPr>
          <p:cNvPr id="284" name="Google Shape;284;p40"/>
          <p:cNvSpPr/>
          <p:nvPr/>
        </p:nvSpPr>
        <p:spPr>
          <a:xfrm>
            <a:off x="1583994" y="2938264"/>
            <a:ext cx="6032037"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pt-BR" sz="5400" u="none" cap="none" strike="noStrike">
                <a:solidFill>
                  <a:srgbClr val="262626"/>
                </a:solidFill>
                <a:latin typeface="Arial"/>
                <a:ea typeface="Arial"/>
                <a:cs typeface="Arial"/>
                <a:sym typeface="Arial"/>
              </a:rPr>
              <a:t>Padrões AT e ATX</a:t>
            </a:r>
            <a:endParaRPr b="1" i="0" sz="5400" u="none" cap="none" strike="noStrike">
              <a:solidFill>
                <a:srgbClr val="262626"/>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290" name="Google Shape;290;p41"/>
          <p:cNvSpPr txBox="1"/>
          <p:nvPr>
            <p:ph idx="1" type="body"/>
          </p:nvPr>
        </p:nvSpPr>
        <p:spPr>
          <a:xfrm>
            <a:off x="539750" y="1425575"/>
            <a:ext cx="8424738" cy="4351338"/>
          </a:xfrm>
          <a:prstGeom prst="rect">
            <a:avLst/>
          </a:prstGeom>
          <a:noFill/>
          <a:ln>
            <a:noFill/>
          </a:ln>
        </p:spPr>
        <p:txBody>
          <a:bodyPr anchorCtr="0" anchor="t" bIns="46800" lIns="90000" spcFirstLastPara="1" rIns="90000" wrap="square" tIns="46800">
            <a:noAutofit/>
          </a:bodyPr>
          <a:lstStyle/>
          <a:p>
            <a:pPr indent="0" lvl="0" marL="38100" rtl="0" algn="just">
              <a:lnSpc>
                <a:spcPct val="71000"/>
              </a:lnSpc>
              <a:spcBef>
                <a:spcPts val="0"/>
              </a:spcBef>
              <a:spcAft>
                <a:spcPts val="0"/>
              </a:spcAft>
              <a:buClr>
                <a:schemeClr val="dk2"/>
              </a:buClr>
              <a:buSzPts val="2400"/>
              <a:buFont typeface="Noto Sans Symbols"/>
              <a:buNone/>
            </a:pPr>
            <a:r>
              <a:rPr lang="pt-BR"/>
              <a:t>Padrão AT:Advanced Technology </a:t>
            </a:r>
            <a:endParaRPr/>
          </a:p>
          <a:p>
            <a:pPr indent="0" lvl="0" marL="38100" rtl="0" algn="just">
              <a:lnSpc>
                <a:spcPct val="71000"/>
              </a:lnSpc>
              <a:spcBef>
                <a:spcPts val="0"/>
              </a:spcBef>
              <a:spcAft>
                <a:spcPts val="0"/>
              </a:spcAft>
              <a:buClr>
                <a:schemeClr val="dk2"/>
              </a:buClr>
              <a:buSzPts val="2400"/>
              <a:buNone/>
            </a:pPr>
            <a:r>
              <a:t/>
            </a:r>
            <a:endParaRPr/>
          </a:p>
          <a:p>
            <a:pPr indent="0" lvl="0" marL="38100" rtl="0" algn="just">
              <a:lnSpc>
                <a:spcPct val="71000"/>
              </a:lnSpc>
              <a:spcBef>
                <a:spcPts val="0"/>
              </a:spcBef>
              <a:spcAft>
                <a:spcPts val="0"/>
              </a:spcAft>
              <a:buClr>
                <a:schemeClr val="dk2"/>
              </a:buClr>
              <a:buSzPts val="2400"/>
              <a:buNone/>
            </a:pPr>
            <a:r>
              <a:rPr lang="pt-BR"/>
              <a:t>Muito comercializado de </a:t>
            </a:r>
            <a:r>
              <a:rPr b="1" lang="pt-BR"/>
              <a:t>1983 até 1996</a:t>
            </a:r>
            <a:endParaRPr/>
          </a:p>
          <a:p>
            <a:pPr indent="0" lvl="0" marL="38100" rtl="0" algn="just">
              <a:lnSpc>
                <a:spcPct val="71000"/>
              </a:lnSpc>
              <a:spcBef>
                <a:spcPts val="0"/>
              </a:spcBef>
              <a:spcAft>
                <a:spcPts val="0"/>
              </a:spcAft>
              <a:buClr>
                <a:schemeClr val="dk2"/>
              </a:buClr>
              <a:buSzPts val="2400"/>
              <a:buNone/>
            </a:pPr>
            <a:r>
              <a:t/>
            </a:r>
            <a:endParaRPr b="1"/>
          </a:p>
          <a:p>
            <a:pPr indent="0" lvl="0" marL="38100" rtl="0" algn="just">
              <a:lnSpc>
                <a:spcPct val="71000"/>
              </a:lnSpc>
              <a:spcBef>
                <a:spcPts val="0"/>
              </a:spcBef>
              <a:spcAft>
                <a:spcPts val="0"/>
              </a:spcAft>
              <a:buClr>
                <a:schemeClr val="dk2"/>
              </a:buClr>
              <a:buSzPts val="2400"/>
              <a:buNone/>
            </a:pPr>
            <a:r>
              <a:rPr b="1" lang="pt-BR"/>
              <a:t>Teclado</a:t>
            </a:r>
            <a:r>
              <a:rPr lang="pt-BR"/>
              <a:t> do padrão </a:t>
            </a:r>
            <a:r>
              <a:rPr b="1" lang="pt-BR"/>
              <a:t>DIN</a:t>
            </a:r>
            <a:r>
              <a:rPr lang="pt-BR"/>
              <a:t>, </a:t>
            </a:r>
            <a:r>
              <a:rPr b="1" lang="pt-BR"/>
              <a:t>mouse serial</a:t>
            </a:r>
            <a:r>
              <a:rPr lang="pt-BR"/>
              <a:t>, e nos modelos mais antigos era comum possuir </a:t>
            </a:r>
            <a:r>
              <a:rPr b="1" lang="pt-BR"/>
              <a:t>slots ISA</a:t>
            </a:r>
            <a:r>
              <a:rPr lang="pt-BR"/>
              <a:t>, </a:t>
            </a:r>
            <a:r>
              <a:rPr b="1" lang="pt-BR"/>
              <a:t>EISA</a:t>
            </a:r>
            <a:r>
              <a:rPr lang="pt-BR"/>
              <a:t> e </a:t>
            </a:r>
            <a:r>
              <a:rPr b="1" lang="pt-BR"/>
              <a:t>VESA.</a:t>
            </a:r>
            <a:endParaRPr/>
          </a:p>
          <a:p>
            <a:pPr indent="0" lvl="0" marL="38100" rtl="0" algn="just">
              <a:lnSpc>
                <a:spcPct val="71000"/>
              </a:lnSpc>
              <a:spcBef>
                <a:spcPts val="0"/>
              </a:spcBef>
              <a:spcAft>
                <a:spcPts val="0"/>
              </a:spcAft>
              <a:buClr>
                <a:schemeClr val="dk2"/>
              </a:buClr>
              <a:buSzPts val="2400"/>
              <a:buNone/>
            </a:pPr>
            <a:r>
              <a:rPr lang="pt-BR"/>
              <a:t>Nos </a:t>
            </a:r>
            <a:r>
              <a:rPr b="1" lang="pt-BR"/>
              <a:t>modelos</a:t>
            </a:r>
            <a:r>
              <a:rPr lang="pt-BR"/>
              <a:t> mais </a:t>
            </a:r>
            <a:r>
              <a:rPr b="1" lang="pt-BR"/>
              <a:t>novos</a:t>
            </a:r>
            <a:r>
              <a:rPr lang="pt-BR"/>
              <a:t> possuíam </a:t>
            </a:r>
            <a:r>
              <a:rPr b="1" lang="pt-BR"/>
              <a:t>slots ISA</a:t>
            </a:r>
            <a:r>
              <a:rPr lang="pt-BR"/>
              <a:t> e </a:t>
            </a:r>
            <a:r>
              <a:rPr b="1" lang="pt-BR"/>
              <a:t>PCI.</a:t>
            </a:r>
            <a:endParaRPr/>
          </a:p>
          <a:p>
            <a:pPr indent="0" lvl="0" marL="38100" rtl="0" algn="just">
              <a:lnSpc>
                <a:spcPct val="71000"/>
              </a:lnSpc>
              <a:spcBef>
                <a:spcPts val="0"/>
              </a:spcBef>
              <a:spcAft>
                <a:spcPts val="0"/>
              </a:spcAft>
              <a:buClr>
                <a:schemeClr val="dk2"/>
              </a:buClr>
              <a:buSzPts val="2400"/>
              <a:buNone/>
            </a:pPr>
            <a:r>
              <a:rPr lang="pt-BR"/>
              <a:t>Possui </a:t>
            </a:r>
            <a:r>
              <a:rPr b="1" lang="pt-BR"/>
              <a:t>espaço reduzido</a:t>
            </a:r>
            <a:r>
              <a:rPr lang="pt-BR"/>
              <a:t> o que exige uma habilidade maior de quem monta.</a:t>
            </a:r>
            <a:endParaRPr/>
          </a:p>
          <a:p>
            <a:pPr indent="0" lvl="0" marL="0" rtl="0" algn="l">
              <a:lnSpc>
                <a:spcPct val="71000"/>
              </a:lnSpc>
              <a:spcBef>
                <a:spcPts val="600"/>
              </a:spcBef>
              <a:spcAft>
                <a:spcPts val="0"/>
              </a:spcAft>
              <a:buSzPts val="1920"/>
              <a:buFont typeface="Noto Sans Symbols"/>
              <a:buNone/>
            </a:pPr>
            <a:r>
              <a:t/>
            </a:r>
            <a:endParaRPr/>
          </a:p>
        </p:txBody>
      </p:sp>
      <p:sp>
        <p:nvSpPr>
          <p:cNvPr id="291" name="Google Shape;291;p4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297" name="Google Shape;297;p4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298" name="Google Shape;298;p42"/>
          <p:cNvPicPr preferRelativeResize="0"/>
          <p:nvPr/>
        </p:nvPicPr>
        <p:blipFill rotWithShape="1">
          <a:blip r:embed="rId3">
            <a:alphaModFix/>
          </a:blip>
          <a:srcRect b="0" l="0" r="0" t="0"/>
          <a:stretch/>
        </p:blipFill>
        <p:spPr>
          <a:xfrm>
            <a:off x="414802" y="620688"/>
            <a:ext cx="8260886" cy="5664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04" name="Google Shape;304;p43"/>
          <p:cNvSpPr txBox="1"/>
          <p:nvPr>
            <p:ph idx="1" type="body"/>
          </p:nvPr>
        </p:nvSpPr>
        <p:spPr>
          <a:xfrm>
            <a:off x="251521" y="1827213"/>
            <a:ext cx="8424168"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rPr lang="pt-BR"/>
              <a:t>Padrão AT:Advanced Technology </a:t>
            </a:r>
            <a:endParaRPr/>
          </a:p>
          <a:p>
            <a:pPr indent="-213043" lvl="0" marL="334963" rtl="0" algn="l">
              <a:lnSpc>
                <a:spcPct val="71000"/>
              </a:lnSpc>
              <a:spcBef>
                <a:spcPts val="600"/>
              </a:spcBef>
              <a:spcAft>
                <a:spcPts val="0"/>
              </a:spcAft>
              <a:buSzPts val="1920"/>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Modelos comuns de memória RAM eram as SIMM e as SDRAM </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O </a:t>
            </a:r>
            <a:r>
              <a:rPr b="1" lang="pt-BR"/>
              <a:t>conector da fonte</a:t>
            </a:r>
            <a:r>
              <a:rPr lang="pt-BR"/>
              <a:t> se dividia em </a:t>
            </a:r>
            <a:r>
              <a:rPr b="1" lang="pt-BR"/>
              <a:t>duas tomadas de seis pinos</a:t>
            </a:r>
            <a:r>
              <a:rPr lang="pt-BR"/>
              <a:t> e caso fossem ligados de forma errada acarretaria a queima da placa com certeza, e a fonte AT </a:t>
            </a:r>
            <a:r>
              <a:rPr b="1" lang="pt-BR"/>
              <a:t>não possuía</a:t>
            </a:r>
            <a:r>
              <a:rPr lang="pt-BR"/>
              <a:t> tecnologia de </a:t>
            </a:r>
            <a:r>
              <a:rPr b="1" lang="pt-BR"/>
              <a:t>desligamento automático</a:t>
            </a:r>
            <a:r>
              <a:rPr lang="pt-BR"/>
              <a:t>, exigindo que o usuário desligasse a máquina pelo botão após desligar o Sistema Operacional.</a:t>
            </a:r>
            <a:endParaRPr/>
          </a:p>
          <a:p>
            <a:pPr indent="-213043" lvl="0" marL="334963" rtl="0" algn="l">
              <a:lnSpc>
                <a:spcPct val="71000"/>
              </a:lnSpc>
              <a:spcBef>
                <a:spcPts val="600"/>
              </a:spcBef>
              <a:spcAft>
                <a:spcPts val="0"/>
              </a:spcAft>
              <a:buSzPts val="1920"/>
              <a:buNone/>
            </a:pPr>
            <a:r>
              <a:t/>
            </a:r>
            <a:endParaRPr/>
          </a:p>
          <a:p>
            <a:pPr indent="-213043" lvl="0" marL="334963" rtl="0" algn="l">
              <a:lnSpc>
                <a:spcPct val="71000"/>
              </a:lnSpc>
              <a:spcBef>
                <a:spcPts val="600"/>
              </a:spcBef>
              <a:spcAft>
                <a:spcPts val="0"/>
              </a:spcAft>
              <a:buSzPts val="1920"/>
              <a:buNone/>
            </a:pPr>
            <a:r>
              <a:t/>
            </a:r>
            <a:endParaRPr/>
          </a:p>
        </p:txBody>
      </p:sp>
      <p:sp>
        <p:nvSpPr>
          <p:cNvPr id="305" name="Google Shape;305;p4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98" name="Google Shape;98;p17"/>
          <p:cNvSpPr txBox="1"/>
          <p:nvPr>
            <p:ph idx="1" type="body"/>
          </p:nvPr>
        </p:nvSpPr>
        <p:spPr>
          <a:xfrm>
            <a:off x="125569" y="1176002"/>
            <a:ext cx="8838919" cy="4313970"/>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rPr b="1" lang="pt-BR">
                <a:solidFill>
                  <a:srgbClr val="FF0000"/>
                </a:solidFill>
              </a:rPr>
              <a:t>GABINETES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O gabinete nada mais é do que o corpo do computador. Segundo Silva, Data e de Paula (2009), é a estrutura responsável por receber e proteger todas as peças que serão instaladas dentro do computador. </a:t>
            </a:r>
            <a:endParaRPr/>
          </a:p>
          <a:p>
            <a:pPr indent="0" lvl="0" marL="0" rtl="0" algn="just">
              <a:lnSpc>
                <a:spcPct val="71000"/>
              </a:lnSpc>
              <a:spcBef>
                <a:spcPts val="600"/>
              </a:spcBef>
              <a:spcAft>
                <a:spcPts val="0"/>
              </a:spcAft>
              <a:buSzPts val="1920"/>
              <a:buNone/>
            </a:pPr>
            <a:r>
              <a:rPr lang="pt-BR"/>
              <a:t>	É possível montarmos um computador sem termos um gabinete? Sim, é possível. O gabinete é importante para facilitar a colocação das peças internas, mas não é fundamental para que o computador funcione.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311" name="Google Shape;311;p4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12" name="Google Shape;312;p44"/>
          <p:cNvPicPr preferRelativeResize="0"/>
          <p:nvPr/>
        </p:nvPicPr>
        <p:blipFill rotWithShape="1">
          <a:blip r:embed="rId3">
            <a:alphaModFix/>
          </a:blip>
          <a:srcRect b="0" l="0" r="0" t="0"/>
          <a:stretch/>
        </p:blipFill>
        <p:spPr>
          <a:xfrm>
            <a:off x="1238250" y="966787"/>
            <a:ext cx="6667500" cy="4924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Padrão AT</a:t>
            </a:r>
            <a:endParaRPr/>
          </a:p>
        </p:txBody>
      </p:sp>
      <p:sp>
        <p:nvSpPr>
          <p:cNvPr id="318" name="Google Shape;318;p45"/>
          <p:cNvSpPr txBox="1"/>
          <p:nvPr>
            <p:ph idx="1" type="body"/>
          </p:nvPr>
        </p:nvSpPr>
        <p:spPr>
          <a:xfrm>
            <a:off x="468313" y="1628775"/>
            <a:ext cx="8207375" cy="4549775"/>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Modelo obsoleto</a:t>
            </a:r>
            <a:endParaRPr/>
          </a:p>
          <a:p>
            <a:pPr indent="-334963" lvl="0" marL="334963" rtl="0" algn="l">
              <a:lnSpc>
                <a:spcPct val="71000"/>
              </a:lnSpc>
              <a:spcBef>
                <a:spcPts val="600"/>
              </a:spcBef>
              <a:spcAft>
                <a:spcPts val="0"/>
              </a:spcAft>
              <a:buSzPts val="1920"/>
              <a:buChar char="⚪"/>
            </a:pPr>
            <a:r>
              <a:rPr lang="pt-BR"/>
              <a:t>Placas com processadores Pentium;</a:t>
            </a:r>
            <a:endParaRPr/>
          </a:p>
          <a:p>
            <a:pPr indent="-334963" lvl="0" marL="334963" rtl="0" algn="l">
              <a:lnSpc>
                <a:spcPct val="71000"/>
              </a:lnSpc>
              <a:spcBef>
                <a:spcPts val="600"/>
              </a:spcBef>
              <a:spcAft>
                <a:spcPts val="0"/>
              </a:spcAft>
              <a:buSzPts val="1920"/>
              <a:buChar char="⚪"/>
            </a:pPr>
            <a:r>
              <a:rPr lang="pt-BR"/>
              <a:t>Não tem padronização de componentes;</a:t>
            </a:r>
            <a:endParaRPr/>
          </a:p>
          <a:p>
            <a:pPr indent="-334963" lvl="0" marL="334963" rtl="0" algn="l">
              <a:lnSpc>
                <a:spcPct val="71000"/>
              </a:lnSpc>
              <a:spcBef>
                <a:spcPts val="600"/>
              </a:spcBef>
              <a:spcAft>
                <a:spcPts val="0"/>
              </a:spcAft>
              <a:buSzPts val="1920"/>
              <a:buChar char="⚪"/>
            </a:pPr>
            <a:r>
              <a:rPr lang="pt-BR"/>
              <a:t>Não tem placa de rede;</a:t>
            </a:r>
            <a:endParaRPr/>
          </a:p>
          <a:p>
            <a:pPr indent="-334963" lvl="0" marL="334963" rtl="0" algn="l">
              <a:lnSpc>
                <a:spcPct val="71000"/>
              </a:lnSpc>
              <a:spcBef>
                <a:spcPts val="600"/>
              </a:spcBef>
              <a:spcAft>
                <a:spcPts val="0"/>
              </a:spcAft>
              <a:buSzPts val="1920"/>
              <a:buChar char="⚪"/>
            </a:pPr>
            <a:r>
              <a:rPr lang="pt-BR"/>
              <a:t>Problema aquecimento;</a:t>
            </a:r>
            <a:endParaRPr/>
          </a:p>
        </p:txBody>
      </p:sp>
      <p:sp>
        <p:nvSpPr>
          <p:cNvPr id="319" name="Google Shape;319;p4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320" name="Google Shape;320;p45"/>
          <p:cNvPicPr preferRelativeResize="0"/>
          <p:nvPr/>
        </p:nvPicPr>
        <p:blipFill rotWithShape="1">
          <a:blip r:embed="rId3">
            <a:alphaModFix/>
          </a:blip>
          <a:srcRect b="0" l="0" r="0" t="0"/>
          <a:stretch/>
        </p:blipFill>
        <p:spPr>
          <a:xfrm>
            <a:off x="2268538" y="3933825"/>
            <a:ext cx="4273550" cy="2447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26" name="Google Shape;326;p46"/>
          <p:cNvSpPr txBox="1"/>
          <p:nvPr>
            <p:ph idx="1" type="body"/>
          </p:nvPr>
        </p:nvSpPr>
        <p:spPr>
          <a:xfrm>
            <a:off x="323529" y="1827213"/>
            <a:ext cx="8352160" cy="4351337"/>
          </a:xfrm>
          <a:prstGeom prst="rect">
            <a:avLst/>
          </a:prstGeom>
          <a:noFill/>
          <a:ln>
            <a:noFill/>
          </a:ln>
        </p:spPr>
        <p:txBody>
          <a:bodyPr anchorCtr="0" anchor="t" bIns="46800" lIns="90000" spcFirstLastPara="1" rIns="90000" wrap="square" tIns="46800">
            <a:noAutofit/>
          </a:bodyPr>
          <a:lstStyle/>
          <a:p>
            <a:pPr indent="0" lvl="0" marL="38100" rtl="0" algn="just">
              <a:lnSpc>
                <a:spcPct val="71000"/>
              </a:lnSpc>
              <a:spcBef>
                <a:spcPts val="0"/>
              </a:spcBef>
              <a:spcAft>
                <a:spcPts val="0"/>
              </a:spcAft>
              <a:buClr>
                <a:schemeClr val="dk2"/>
              </a:buClr>
              <a:buSzPts val="2400"/>
              <a:buFont typeface="Noto Sans Symbols"/>
              <a:buNone/>
            </a:pPr>
            <a:r>
              <a:rPr lang="pt-BR"/>
              <a:t>Padrão ATX:Advanced Technology Extended</a:t>
            </a:r>
            <a:endParaRPr/>
          </a:p>
          <a:p>
            <a:pPr indent="-342900" lvl="0" marL="381000" rtl="0" algn="just">
              <a:lnSpc>
                <a:spcPct val="71000"/>
              </a:lnSpc>
              <a:spcBef>
                <a:spcPts val="0"/>
              </a:spcBef>
              <a:spcAft>
                <a:spcPts val="0"/>
              </a:spcAft>
              <a:buClr>
                <a:schemeClr val="dk2"/>
              </a:buClr>
              <a:buSzPts val="2400"/>
              <a:buFont typeface="Courier New"/>
              <a:buChar char="o"/>
            </a:pPr>
            <a:r>
              <a:rPr lang="pt-BR"/>
              <a:t>Modelo mais comum do mercado atual.</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Já apresenta um conector de energia com 24 pinos o que impossibilita sua ligação errada e a queima da placa.</a:t>
            </a:r>
            <a:endParaRPr/>
          </a:p>
          <a:p>
            <a:pPr indent="0" lvl="0" marL="38100" rtl="0" algn="just">
              <a:lnSpc>
                <a:spcPct val="71000"/>
              </a:lnSpc>
              <a:spcBef>
                <a:spcPts val="0"/>
              </a:spcBef>
              <a:spcAft>
                <a:spcPts val="0"/>
              </a:spcAft>
              <a:buClr>
                <a:schemeClr val="dk2"/>
              </a:buClr>
              <a:buSzPts val="2400"/>
              <a:buFont typeface="Noto Sans Symbols"/>
              <a:buNone/>
            </a:pPr>
            <a:r>
              <a:t/>
            </a:r>
            <a:endParaRPr/>
          </a:p>
          <a:p>
            <a:pPr indent="-342900" lvl="0" marL="381000" rtl="0" algn="just">
              <a:lnSpc>
                <a:spcPct val="71000"/>
              </a:lnSpc>
              <a:spcBef>
                <a:spcPts val="0"/>
              </a:spcBef>
              <a:spcAft>
                <a:spcPts val="0"/>
              </a:spcAft>
              <a:buClr>
                <a:schemeClr val="dk2"/>
              </a:buClr>
              <a:buSzPts val="2400"/>
              <a:buFont typeface="Courier New"/>
              <a:buChar char="o"/>
            </a:pPr>
            <a:r>
              <a:rPr lang="pt-BR"/>
              <a:t>A fonte e a placa do padrão ATX permitem o desligamento automático do sistema.</a:t>
            </a:r>
            <a:endParaRPr/>
          </a:p>
          <a:p>
            <a:pPr indent="0" lvl="0" marL="38100" rtl="0" algn="just">
              <a:lnSpc>
                <a:spcPct val="71000"/>
              </a:lnSpc>
              <a:spcBef>
                <a:spcPts val="0"/>
              </a:spcBef>
              <a:spcAft>
                <a:spcPts val="0"/>
              </a:spcAft>
              <a:buClr>
                <a:schemeClr val="dk2"/>
              </a:buClr>
              <a:buSzPts val="2400"/>
              <a:buNone/>
            </a:pPr>
            <a:r>
              <a:t/>
            </a:r>
            <a:endParaRPr/>
          </a:p>
          <a:p>
            <a:pPr indent="0" lvl="0" marL="38100" rtl="0" algn="just">
              <a:lnSpc>
                <a:spcPct val="71000"/>
              </a:lnSpc>
              <a:spcBef>
                <a:spcPts val="0"/>
              </a:spcBef>
              <a:spcAft>
                <a:spcPts val="0"/>
              </a:spcAft>
              <a:buClr>
                <a:schemeClr val="dk2"/>
              </a:buClr>
              <a:buSzPts val="2400"/>
              <a:buFont typeface="Noto Sans Symbols"/>
              <a:buNone/>
            </a:pPr>
            <a:r>
              <a:rPr lang="pt-BR"/>
              <a:t>Permite o ligamento automático do sistema com a utilização de equipamentos externos.</a:t>
            </a:r>
            <a:endParaRPr/>
          </a:p>
          <a:p>
            <a:pPr indent="0" lvl="0" marL="0" rtl="0" algn="l">
              <a:lnSpc>
                <a:spcPct val="71000"/>
              </a:lnSpc>
              <a:spcBef>
                <a:spcPts val="60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t/>
            </a:r>
            <a:endParaRPr/>
          </a:p>
        </p:txBody>
      </p:sp>
      <p:sp>
        <p:nvSpPr>
          <p:cNvPr id="327" name="Google Shape;327;p4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33" name="Google Shape;333;p47"/>
          <p:cNvSpPr txBox="1"/>
          <p:nvPr>
            <p:ph idx="1" type="body"/>
          </p:nvPr>
        </p:nvSpPr>
        <p:spPr>
          <a:xfrm>
            <a:off x="179513" y="1827213"/>
            <a:ext cx="8496176" cy="4351337"/>
          </a:xfrm>
          <a:prstGeom prst="rect">
            <a:avLst/>
          </a:prstGeom>
          <a:noFill/>
          <a:ln>
            <a:noFill/>
          </a:ln>
        </p:spPr>
        <p:txBody>
          <a:bodyPr anchorCtr="0" anchor="t" bIns="46800" lIns="90000" spcFirstLastPara="1" rIns="90000" wrap="square" tIns="46800">
            <a:noAutofit/>
          </a:bodyPr>
          <a:lstStyle/>
          <a:p>
            <a:pPr indent="-46037" lvl="0" marL="46037" rtl="0" algn="just">
              <a:lnSpc>
                <a:spcPct val="71000"/>
              </a:lnSpc>
              <a:spcBef>
                <a:spcPts val="0"/>
              </a:spcBef>
              <a:spcAft>
                <a:spcPts val="0"/>
              </a:spcAft>
              <a:buClr>
                <a:schemeClr val="dk2"/>
              </a:buClr>
              <a:buSzPts val="2400"/>
              <a:buChar char="⚪"/>
            </a:pPr>
            <a:r>
              <a:rPr lang="pt-BR"/>
              <a:t>Soquete do processador ficou distante das memórias RAM</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Conectores IDE ficaram na borda da placa</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Possui um maior espaço interno</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Slots de expansão são os PCI, AGP, CNR e PCI-Express.</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Conectores do teclado e mouse mudaram de  DIN e Serial para o padrão mini-DIN PS/2.</a:t>
            </a:r>
            <a:endParaRPr/>
          </a:p>
          <a:p>
            <a:pPr indent="0" lvl="0" marL="0" rtl="0" algn="just">
              <a:lnSpc>
                <a:spcPct val="71000"/>
              </a:lnSpc>
              <a:spcBef>
                <a:spcPts val="0"/>
              </a:spcBef>
              <a:spcAft>
                <a:spcPts val="0"/>
              </a:spcAft>
              <a:buClr>
                <a:schemeClr val="dk2"/>
              </a:buClr>
              <a:buSzPts val="2400"/>
              <a:buFont typeface="Noto Sans Symbols"/>
              <a:buNone/>
            </a:pPr>
            <a:r>
              <a:t/>
            </a:r>
            <a:endParaRPr/>
          </a:p>
          <a:p>
            <a:pPr indent="-46037" lvl="0" marL="46037" rtl="0" algn="just">
              <a:lnSpc>
                <a:spcPct val="71000"/>
              </a:lnSpc>
              <a:spcBef>
                <a:spcPts val="0"/>
              </a:spcBef>
              <a:spcAft>
                <a:spcPts val="0"/>
              </a:spcAft>
              <a:buClr>
                <a:schemeClr val="dk2"/>
              </a:buClr>
              <a:buSzPts val="2400"/>
              <a:buChar char="⚪"/>
            </a:pPr>
            <a:r>
              <a:rPr lang="pt-BR"/>
              <a:t>Slots de memória no modelo SDRAM (ou DIMM), Rambus, DDR, DDR2 ou DDR3</a:t>
            </a:r>
            <a:endParaRPr/>
          </a:p>
          <a:p>
            <a:pPr indent="-213043" lvl="0" marL="334963" rtl="0" algn="l">
              <a:lnSpc>
                <a:spcPct val="71000"/>
              </a:lnSpc>
              <a:spcBef>
                <a:spcPts val="600"/>
              </a:spcBef>
              <a:spcAft>
                <a:spcPts val="0"/>
              </a:spcAft>
              <a:buSzPts val="1920"/>
              <a:buNone/>
            </a:pPr>
            <a:r>
              <a:t/>
            </a:r>
            <a:endParaRPr/>
          </a:p>
        </p:txBody>
      </p:sp>
      <p:sp>
        <p:nvSpPr>
          <p:cNvPr id="334" name="Google Shape;334;p4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40" name="Google Shape;340;p48"/>
          <p:cNvPicPr preferRelativeResize="0"/>
          <p:nvPr/>
        </p:nvPicPr>
        <p:blipFill rotWithShape="1">
          <a:blip r:embed="rId3">
            <a:alphaModFix/>
          </a:blip>
          <a:srcRect b="0" l="0" r="0" t="0"/>
          <a:stretch/>
        </p:blipFill>
        <p:spPr>
          <a:xfrm>
            <a:off x="0" y="306032"/>
            <a:ext cx="9144000" cy="64344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Padrão ATX</a:t>
            </a:r>
            <a:endParaRPr/>
          </a:p>
        </p:txBody>
      </p:sp>
      <p:sp>
        <p:nvSpPr>
          <p:cNvPr id="346" name="Google Shape;346;p49"/>
          <p:cNvSpPr txBox="1"/>
          <p:nvPr>
            <p:ph idx="1" type="body"/>
          </p:nvPr>
        </p:nvSpPr>
        <p:spPr>
          <a:xfrm>
            <a:off x="179513" y="1827213"/>
            <a:ext cx="8496176"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Origem 1995;</a:t>
            </a:r>
            <a:endParaRPr/>
          </a:p>
          <a:p>
            <a:pPr indent="-334963" lvl="0" marL="334963" rtl="0" algn="l">
              <a:lnSpc>
                <a:spcPct val="71000"/>
              </a:lnSpc>
              <a:spcBef>
                <a:spcPts val="600"/>
              </a:spcBef>
              <a:spcAft>
                <a:spcPts val="0"/>
              </a:spcAft>
              <a:buSzPts val="1920"/>
              <a:buChar char="⚪"/>
            </a:pPr>
            <a:r>
              <a:rPr lang="pt-BR"/>
              <a:t>Melhor posicionamento dos componentes;</a:t>
            </a:r>
            <a:endParaRPr/>
          </a:p>
          <a:p>
            <a:pPr indent="-334963" lvl="0" marL="334963" rtl="0" algn="l">
              <a:lnSpc>
                <a:spcPct val="71000"/>
              </a:lnSpc>
              <a:spcBef>
                <a:spcPts val="600"/>
              </a:spcBef>
              <a:spcAft>
                <a:spcPts val="0"/>
              </a:spcAft>
              <a:buSzPts val="1920"/>
              <a:buChar char="⚪"/>
            </a:pPr>
            <a:r>
              <a:rPr lang="pt-BR"/>
              <a:t>Resolução dos problemas de aquecimento.</a:t>
            </a:r>
            <a:endParaRPr/>
          </a:p>
        </p:txBody>
      </p:sp>
      <p:sp>
        <p:nvSpPr>
          <p:cNvPr id="347" name="Google Shape;347;p4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348" name="Google Shape;348;p49"/>
          <p:cNvPicPr preferRelativeResize="0"/>
          <p:nvPr/>
        </p:nvPicPr>
        <p:blipFill rotWithShape="1">
          <a:blip r:embed="rId3">
            <a:alphaModFix/>
          </a:blip>
          <a:srcRect b="0" l="0" r="0" t="0"/>
          <a:stretch/>
        </p:blipFill>
        <p:spPr>
          <a:xfrm>
            <a:off x="144854" y="3068960"/>
            <a:ext cx="8640960" cy="28940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Você já ouviu falar no padrão </a:t>
            </a:r>
            <a:br>
              <a:rPr lang="pt-BR"/>
            </a:br>
            <a:r>
              <a:rPr lang="pt-BR"/>
              <a:t>BTX? </a:t>
            </a:r>
            <a:endParaRPr/>
          </a:p>
        </p:txBody>
      </p:sp>
      <p:sp>
        <p:nvSpPr>
          <p:cNvPr id="354" name="Google Shape;354;p50"/>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334963" lvl="0" marL="334963" rtl="0" algn="l">
              <a:lnSpc>
                <a:spcPct val="71000"/>
              </a:lnSpc>
              <a:spcBef>
                <a:spcPts val="0"/>
              </a:spcBef>
              <a:spcAft>
                <a:spcPts val="0"/>
              </a:spcAft>
              <a:buSzPts val="1920"/>
              <a:buChar char="⚪"/>
            </a:pPr>
            <a:r>
              <a:rPr lang="pt-BR"/>
              <a:t>Sabe qual foi o propósito da Intel ao criar este padrão??</a:t>
            </a:r>
            <a:endParaRPr/>
          </a:p>
        </p:txBody>
      </p:sp>
      <p:sp>
        <p:nvSpPr>
          <p:cNvPr id="355" name="Google Shape;355;p5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1407069" y="-31541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Placa-mãe</a:t>
            </a:r>
            <a:endParaRPr/>
          </a:p>
        </p:txBody>
      </p:sp>
      <p:sp>
        <p:nvSpPr>
          <p:cNvPr id="361" name="Google Shape;361;p5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descr="placa.jpg" id="362" name="Google Shape;362;p51"/>
          <p:cNvPicPr preferRelativeResize="0"/>
          <p:nvPr>
            <p:ph idx="1" type="body"/>
          </p:nvPr>
        </p:nvPicPr>
        <p:blipFill rotWithShape="1">
          <a:blip r:embed="rId3">
            <a:alphaModFix/>
          </a:blip>
          <a:srcRect b="0" l="0" r="0" t="0"/>
          <a:stretch/>
        </p:blipFill>
        <p:spPr>
          <a:xfrm>
            <a:off x="0" y="817265"/>
            <a:ext cx="9144000" cy="56954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68" name="Google Shape;368;p52"/>
          <p:cNvSpPr txBox="1"/>
          <p:nvPr>
            <p:ph idx="1" type="body"/>
          </p:nvPr>
        </p:nvSpPr>
        <p:spPr>
          <a:xfrm>
            <a:off x="467545" y="1827213"/>
            <a:ext cx="8208144"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b="1" lang="pt-BR"/>
              <a:t>Barramentos:</a:t>
            </a:r>
            <a:endParaRPr/>
          </a:p>
          <a:p>
            <a:pPr indent="0" lvl="0" marL="0" rtl="0" algn="l">
              <a:lnSpc>
                <a:spcPct val="71000"/>
              </a:lnSpc>
              <a:spcBef>
                <a:spcPts val="600"/>
              </a:spcBef>
              <a:spcAft>
                <a:spcPts val="0"/>
              </a:spcAft>
              <a:buSzPts val="1920"/>
              <a:buFont typeface="Noto Sans Symbols"/>
              <a:buNone/>
            </a:pPr>
            <a:r>
              <a:t/>
            </a:r>
            <a:endParaRPr b="1"/>
          </a:p>
          <a:p>
            <a:pPr indent="-334963" lvl="0" marL="334963" rtl="0" algn="just">
              <a:lnSpc>
                <a:spcPct val="71000"/>
              </a:lnSpc>
              <a:spcBef>
                <a:spcPts val="600"/>
              </a:spcBef>
              <a:spcAft>
                <a:spcPts val="0"/>
              </a:spcAft>
              <a:buSzPts val="1920"/>
              <a:buChar char="⚪"/>
            </a:pPr>
            <a:r>
              <a:rPr lang="pt-BR"/>
              <a:t>Barramentos (ou, em inglês, </a:t>
            </a:r>
            <a:r>
              <a:rPr i="1" lang="pt-BR"/>
              <a:t>bus</a:t>
            </a:r>
            <a:r>
              <a:rPr lang="pt-BR"/>
              <a:t>) são, em poucas palavras, padrões de comunicação utilizados em computadores para a interconexão dos mais variados dispositivos. </a:t>
            </a:r>
            <a:endParaRPr/>
          </a:p>
          <a:p>
            <a:pPr indent="0" lvl="0" marL="0" rtl="0" algn="l">
              <a:lnSpc>
                <a:spcPct val="71000"/>
              </a:lnSpc>
              <a:spcBef>
                <a:spcPts val="600"/>
              </a:spcBef>
              <a:spcAft>
                <a:spcPts val="0"/>
              </a:spcAft>
              <a:buSzPts val="1920"/>
              <a:buNone/>
            </a:pPr>
            <a:r>
              <a:t/>
            </a:r>
            <a:endParaRPr/>
          </a:p>
        </p:txBody>
      </p:sp>
      <p:sp>
        <p:nvSpPr>
          <p:cNvPr id="369" name="Google Shape;369;p5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Placa Mãe</a:t>
            </a:r>
            <a:endParaRPr/>
          </a:p>
        </p:txBody>
      </p:sp>
      <p:sp>
        <p:nvSpPr>
          <p:cNvPr id="375" name="Google Shape;375;p53"/>
          <p:cNvSpPr txBox="1"/>
          <p:nvPr>
            <p:ph idx="1" type="body"/>
          </p:nvPr>
        </p:nvSpPr>
        <p:spPr>
          <a:xfrm>
            <a:off x="467545" y="1827213"/>
            <a:ext cx="8208144"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Font typeface="Noto Sans Symbols"/>
              <a:buNone/>
            </a:pPr>
            <a:r>
              <a:t/>
            </a:r>
            <a:endParaRPr/>
          </a:p>
          <a:p>
            <a:pPr indent="0" lvl="0" marL="0" rtl="0" algn="l">
              <a:lnSpc>
                <a:spcPct val="71000"/>
              </a:lnSpc>
              <a:spcBef>
                <a:spcPts val="600"/>
              </a:spcBef>
              <a:spcAft>
                <a:spcPts val="0"/>
              </a:spcAft>
              <a:buSzPts val="1920"/>
              <a:buFont typeface="Noto Sans Symbols"/>
              <a:buNone/>
            </a:pPr>
            <a:r>
              <a:rPr b="1" lang="pt-BR"/>
              <a:t>Barramentos:</a:t>
            </a:r>
            <a:endParaRPr/>
          </a:p>
          <a:p>
            <a:pPr indent="0" lvl="0" marL="0" rtl="0" algn="l">
              <a:lnSpc>
                <a:spcPct val="71000"/>
              </a:lnSpc>
              <a:spcBef>
                <a:spcPts val="600"/>
              </a:spcBef>
              <a:spcAft>
                <a:spcPts val="0"/>
              </a:spcAft>
              <a:buSzPts val="1920"/>
              <a:buFont typeface="Noto Sans Symbols"/>
              <a:buNone/>
            </a:pPr>
            <a:r>
              <a:t/>
            </a:r>
            <a:endParaRPr b="1"/>
          </a:p>
          <a:p>
            <a:pPr indent="-334963" lvl="0" marL="334963" rtl="0" algn="just">
              <a:lnSpc>
                <a:spcPct val="71000"/>
              </a:lnSpc>
              <a:spcBef>
                <a:spcPts val="600"/>
              </a:spcBef>
              <a:spcAft>
                <a:spcPts val="0"/>
              </a:spcAft>
              <a:buSzPts val="1920"/>
              <a:buChar char="⚪"/>
            </a:pPr>
            <a:r>
              <a:rPr lang="pt-BR"/>
              <a:t>Você conhecerá algumas características dos principais barramentos presentes nos PCs, como </a:t>
            </a:r>
            <a:r>
              <a:rPr b="1" lang="pt-BR"/>
              <a:t>ISA</a:t>
            </a:r>
            <a:r>
              <a:rPr lang="pt-BR"/>
              <a:t>, </a:t>
            </a:r>
            <a:r>
              <a:rPr b="1" lang="pt-BR"/>
              <a:t>AGP</a:t>
            </a:r>
            <a:r>
              <a:rPr lang="pt-BR"/>
              <a:t>, </a:t>
            </a:r>
            <a:r>
              <a:rPr b="1" lang="pt-BR"/>
              <a:t>PCI</a:t>
            </a:r>
            <a:r>
              <a:rPr lang="pt-BR"/>
              <a:t>, </a:t>
            </a:r>
            <a:r>
              <a:rPr b="1" lang="pt-BR"/>
              <a:t>PCI Express </a:t>
            </a:r>
            <a:r>
              <a:rPr lang="pt-BR"/>
              <a:t>e </a:t>
            </a:r>
            <a:r>
              <a:rPr b="1" lang="pt-BR"/>
              <a:t>AMR</a:t>
            </a:r>
            <a:r>
              <a:rPr lang="pt-BR"/>
              <a:t>.</a:t>
            </a:r>
            <a:endParaRPr/>
          </a:p>
          <a:p>
            <a:pPr indent="-334963" lvl="0" marL="334963" rtl="0" algn="just">
              <a:lnSpc>
                <a:spcPct val="71000"/>
              </a:lnSpc>
              <a:spcBef>
                <a:spcPts val="600"/>
              </a:spcBef>
              <a:spcAft>
                <a:spcPts val="0"/>
              </a:spcAft>
              <a:buSzPts val="1920"/>
              <a:buChar char="⚪"/>
            </a:pPr>
            <a:r>
              <a:rPr lang="pt-BR"/>
              <a:t> Note que muitos desses padrões já não são utilizados em computadores novos, mesmo assim, conhecê-los é importante.</a:t>
            </a:r>
            <a:endParaRPr/>
          </a:p>
          <a:p>
            <a:pPr indent="-213043" lvl="0" marL="334963" rtl="0" algn="l">
              <a:lnSpc>
                <a:spcPct val="71000"/>
              </a:lnSpc>
              <a:spcBef>
                <a:spcPts val="600"/>
              </a:spcBef>
              <a:spcAft>
                <a:spcPts val="0"/>
              </a:spcAft>
              <a:buSzPts val="1920"/>
              <a:buNone/>
            </a:pPr>
            <a:r>
              <a:t/>
            </a:r>
            <a:endParaRPr/>
          </a:p>
        </p:txBody>
      </p:sp>
      <p:sp>
        <p:nvSpPr>
          <p:cNvPr id="376" name="Google Shape;376;p53"/>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04" name="Google Shape;104;p18"/>
          <p:cNvSpPr txBox="1"/>
          <p:nvPr>
            <p:ph idx="1" type="body"/>
          </p:nvPr>
        </p:nvSpPr>
        <p:spPr>
          <a:xfrm>
            <a:off x="96592" y="1262935"/>
            <a:ext cx="9047408" cy="4227038"/>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None/>
            </a:pPr>
            <a:r>
              <a:rPr lang="pt-BR"/>
              <a:t>	</a:t>
            </a:r>
            <a:endParaRPr/>
          </a:p>
          <a:p>
            <a:pPr indent="0" lvl="0" marL="0" rtl="0" algn="just">
              <a:lnSpc>
                <a:spcPct val="71000"/>
              </a:lnSpc>
              <a:spcBef>
                <a:spcPts val="600"/>
              </a:spcBef>
              <a:spcAft>
                <a:spcPts val="0"/>
              </a:spcAft>
              <a:buSzPts val="1920"/>
              <a:buNone/>
            </a:pPr>
            <a:r>
              <a:rPr lang="pt-BR"/>
              <a:t>	Podemos, muito bem, montarmos um computador sobre uma mesa, por exemplo. Além de facilitar a montagem como já foi dito, ele também vai ajudar na circulação de ar interna, auxiliando na refrigeração dos componentes. </a:t>
            </a:r>
            <a:endParaRPr/>
          </a:p>
          <a:p>
            <a:pPr indent="0" lvl="0" marL="0" rtl="0" algn="just">
              <a:lnSpc>
                <a:spcPct val="71000"/>
              </a:lnSpc>
              <a:spcBef>
                <a:spcPts val="600"/>
              </a:spcBef>
              <a:spcAft>
                <a:spcPts val="0"/>
              </a:spcAft>
              <a:buSzPts val="1920"/>
              <a:buNone/>
            </a:pPr>
            <a:r>
              <a:rPr lang="pt-BR"/>
              <a:t>	Também é possível montarmos um gabinete caseiro com os mais diversos materiais como, por exemplo, peças de lego, aquários e caixas de madeira. Nesse tipo de gabinete falaremos mais adiante. Com relação aos gabinetes, podemos destacar quatro tipos: </a:t>
            </a:r>
            <a:r>
              <a:rPr i="1" lang="pt-BR"/>
              <a:t>desktop</a:t>
            </a:r>
            <a:r>
              <a:rPr lang="pt-BR"/>
              <a:t>, mini torre, torre e </a:t>
            </a:r>
            <a:r>
              <a:rPr i="1" lang="pt-BR"/>
              <a:t>casemod</a:t>
            </a:r>
            <a:r>
              <a:rPr lang="pt-B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1407601" y="-32566"/>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382" name="Google Shape;382;p54"/>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pt-BR" sz="1200" u="none" cap="none" strike="noStrike">
                <a:solidFill>
                  <a:srgbClr val="000000"/>
                </a:solidFill>
                <a:latin typeface="Verdana"/>
                <a:ea typeface="Verdana"/>
                <a:cs typeface="Verdana"/>
                <a:sym typeface="Verdana"/>
              </a:rPr>
              <a:t>‹#›</a:t>
            </a:fld>
            <a:endParaRPr b="0" i="0" sz="1200" u="none" cap="none" strike="noStrike">
              <a:solidFill>
                <a:srgbClr val="000000"/>
              </a:solidFill>
              <a:latin typeface="Verdana"/>
              <a:ea typeface="Verdana"/>
              <a:cs typeface="Verdana"/>
              <a:sym typeface="Verdana"/>
            </a:endParaRPr>
          </a:p>
        </p:txBody>
      </p:sp>
      <p:pic>
        <p:nvPicPr>
          <p:cNvPr id="383" name="Google Shape;383;p54"/>
          <p:cNvPicPr preferRelativeResize="0"/>
          <p:nvPr/>
        </p:nvPicPr>
        <p:blipFill rotWithShape="1">
          <a:blip r:embed="rId3">
            <a:alphaModFix/>
          </a:blip>
          <a:srcRect b="0" l="0" r="0" t="0"/>
          <a:stretch/>
        </p:blipFill>
        <p:spPr>
          <a:xfrm>
            <a:off x="395536" y="953281"/>
            <a:ext cx="5684679" cy="564407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389" name="Google Shape;389;p55"/>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90" name="Google Shape;390;p55"/>
          <p:cNvPicPr preferRelativeResize="0"/>
          <p:nvPr/>
        </p:nvPicPr>
        <p:blipFill rotWithShape="1">
          <a:blip r:embed="rId3">
            <a:alphaModFix/>
          </a:blip>
          <a:srcRect b="0" l="0" r="0" t="0"/>
          <a:stretch/>
        </p:blipFill>
        <p:spPr>
          <a:xfrm>
            <a:off x="0" y="1916832"/>
            <a:ext cx="8710347" cy="26380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396" name="Google Shape;396;p56"/>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397" name="Google Shape;397;p56"/>
          <p:cNvPicPr preferRelativeResize="0"/>
          <p:nvPr/>
        </p:nvPicPr>
        <p:blipFill rotWithShape="1">
          <a:blip r:embed="rId3">
            <a:alphaModFix/>
          </a:blip>
          <a:srcRect b="0" l="0" r="0" t="0"/>
          <a:stretch/>
        </p:blipFill>
        <p:spPr>
          <a:xfrm>
            <a:off x="467544" y="1556792"/>
            <a:ext cx="7917040" cy="4464496"/>
          </a:xfrm>
          <a:prstGeom prst="rect">
            <a:avLst/>
          </a:prstGeom>
          <a:noFill/>
          <a:ln>
            <a:noFill/>
          </a:ln>
        </p:spPr>
      </p:pic>
      <p:sp>
        <p:nvSpPr>
          <p:cNvPr id="398" name="Google Shape;398;p56"/>
          <p:cNvSpPr/>
          <p:nvPr/>
        </p:nvSpPr>
        <p:spPr>
          <a:xfrm>
            <a:off x="5047660" y="1187460"/>
            <a:ext cx="150554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pt-BR" sz="1800" u="none" cap="none" strike="noStrike">
                <a:solidFill>
                  <a:schemeClr val="lt1"/>
                </a:solidFill>
                <a:latin typeface="Arial"/>
                <a:ea typeface="Arial"/>
                <a:cs typeface="Arial"/>
                <a:sym typeface="Arial"/>
              </a:rPr>
              <a:t>Barramentos</a:t>
            </a:r>
            <a:endParaRPr sz="1800">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1475656" y="-121757"/>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04" name="Google Shape;404;p57"/>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sp>
        <p:nvSpPr>
          <p:cNvPr id="405" name="Google Shape;405;p57"/>
          <p:cNvSpPr/>
          <p:nvPr/>
        </p:nvSpPr>
        <p:spPr>
          <a:xfrm>
            <a:off x="251520" y="1628800"/>
            <a:ext cx="864096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2800">
                <a:solidFill>
                  <a:schemeClr val="dk1"/>
                </a:solidFill>
                <a:latin typeface="Arial"/>
                <a:ea typeface="Arial"/>
                <a:cs typeface="Arial"/>
                <a:sym typeface="Arial"/>
              </a:rPr>
              <a:t>Barramentos de Expansão</a:t>
            </a:r>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just">
              <a:spcBef>
                <a:spcPts val="0"/>
              </a:spcBef>
              <a:spcAft>
                <a:spcPts val="0"/>
              </a:spcAft>
              <a:buNone/>
            </a:pPr>
            <a:r>
              <a:rPr lang="pt-BR" sz="2800">
                <a:solidFill>
                  <a:schemeClr val="dk1"/>
                </a:solidFill>
                <a:latin typeface="Arial"/>
                <a:ea typeface="Arial"/>
                <a:cs typeface="Arial"/>
                <a:sym typeface="Arial"/>
              </a:rPr>
              <a:t>Os barramentos são conjuntos de sinais digitais com os quais o processador comunica com o seu exterior.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8"/>
          <p:cNvSpPr txBox="1"/>
          <p:nvPr>
            <p:ph type="title"/>
          </p:nvPr>
        </p:nvSpPr>
        <p:spPr>
          <a:xfrm>
            <a:off x="1475656" y="-121757"/>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11" name="Google Shape;411;p58"/>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rtl="0" algn="r">
              <a:spcBef>
                <a:spcPts val="0"/>
              </a:spcBef>
              <a:spcAft>
                <a:spcPts val="0"/>
              </a:spcAft>
              <a:buSzPts val="1200"/>
              <a:buNone/>
            </a:pPr>
            <a:fld id="{00000000-1234-1234-1234-123412341234}" type="slidenum">
              <a:rPr lang="pt-BR"/>
              <a:t>‹#›</a:t>
            </a:fld>
            <a:endParaRPr/>
          </a:p>
        </p:txBody>
      </p:sp>
      <p:pic>
        <p:nvPicPr>
          <p:cNvPr id="412" name="Google Shape;412;p58"/>
          <p:cNvPicPr preferRelativeResize="0"/>
          <p:nvPr/>
        </p:nvPicPr>
        <p:blipFill rotWithShape="1">
          <a:blip r:embed="rId3">
            <a:alphaModFix/>
          </a:blip>
          <a:srcRect b="0" l="0" r="0" t="0"/>
          <a:stretch/>
        </p:blipFill>
        <p:spPr>
          <a:xfrm>
            <a:off x="106918" y="1844824"/>
            <a:ext cx="8575373" cy="29092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18" name="Google Shape;418;p59"/>
          <p:cNvSpPr txBox="1"/>
          <p:nvPr>
            <p:ph idx="1" type="body"/>
          </p:nvPr>
        </p:nvSpPr>
        <p:spPr>
          <a:xfrm>
            <a:off x="611188" y="1827213"/>
            <a:ext cx="8064500" cy="4351337"/>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2240"/>
              <a:buNone/>
            </a:pPr>
            <a:r>
              <a:rPr lang="pt-BR" sz="2800"/>
              <a:t>Os barramentos tem suas linhas dividas em três grupos funcionais:</a:t>
            </a:r>
            <a:endParaRPr/>
          </a:p>
          <a:p>
            <a:pPr indent="0" lvl="0" marL="0"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BD: Barramento de Dados transportam a informação útil (dados e instruções)</a:t>
            </a:r>
            <a:endParaRPr/>
          </a:p>
          <a:p>
            <a:pPr indent="-192723" lvl="0" marL="334963"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BC: Barramento de Controle transportam informações de controle</a:t>
            </a:r>
            <a:endParaRPr/>
          </a:p>
          <a:p>
            <a:pPr indent="-192723" lvl="0" marL="334963" rtl="0" algn="just">
              <a:lnSpc>
                <a:spcPct val="71000"/>
              </a:lnSpc>
              <a:spcBef>
                <a:spcPts val="600"/>
              </a:spcBef>
              <a:spcAft>
                <a:spcPts val="0"/>
              </a:spcAft>
              <a:buSzPts val="2240"/>
              <a:buNone/>
            </a:pPr>
            <a:r>
              <a:t/>
            </a:r>
            <a:endParaRPr sz="2800"/>
          </a:p>
          <a:p>
            <a:pPr indent="-334963" lvl="0" marL="334963" rtl="0" algn="just">
              <a:lnSpc>
                <a:spcPct val="71000"/>
              </a:lnSpc>
              <a:spcBef>
                <a:spcPts val="600"/>
              </a:spcBef>
              <a:spcAft>
                <a:spcPts val="0"/>
              </a:spcAft>
              <a:buSzPts val="2240"/>
              <a:buChar char="⚪"/>
            </a:pPr>
            <a:r>
              <a:rPr lang="pt-BR" sz="2800"/>
              <a:t>BE: Barramento de Endereços identificam o destino das informações</a:t>
            </a:r>
            <a:endParaRPr/>
          </a:p>
        </p:txBody>
      </p:sp>
      <p:sp>
        <p:nvSpPr>
          <p:cNvPr id="419" name="Google Shape;419;p59"/>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0"/>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Barramentos</a:t>
            </a:r>
            <a:endParaRPr/>
          </a:p>
        </p:txBody>
      </p:sp>
      <p:sp>
        <p:nvSpPr>
          <p:cNvPr id="425" name="Google Shape;425;p60"/>
          <p:cNvSpPr txBox="1"/>
          <p:nvPr>
            <p:ph idx="1" type="body"/>
          </p:nvPr>
        </p:nvSpPr>
        <p:spPr>
          <a:xfrm>
            <a:off x="611188" y="1827213"/>
            <a:ext cx="8064500" cy="4351337"/>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None/>
            </a:pPr>
            <a:r>
              <a:rPr lang="pt-BR"/>
              <a:t>Os barramentos mais comuns são:</a:t>
            </a:r>
            <a:endParaRPr/>
          </a:p>
          <a:p>
            <a:pPr indent="0" lvl="0" marL="0" rtl="0" algn="l">
              <a:lnSpc>
                <a:spcPct val="71000"/>
              </a:lnSpc>
              <a:spcBef>
                <a:spcPts val="600"/>
              </a:spcBef>
              <a:spcAft>
                <a:spcPts val="0"/>
              </a:spcAft>
              <a:buSzPts val="1920"/>
              <a:buNone/>
            </a:pPr>
            <a:r>
              <a:rPr lang="pt-BR"/>
              <a:t>   * Barramento local - Faz a conexão entre processador e memória.</a:t>
            </a:r>
            <a:endParaRPr/>
          </a:p>
          <a:p>
            <a:pPr indent="0" lvl="0" marL="0" rtl="0" algn="l">
              <a:lnSpc>
                <a:spcPct val="71000"/>
              </a:lnSpc>
              <a:spcBef>
                <a:spcPts val="600"/>
              </a:spcBef>
              <a:spcAft>
                <a:spcPts val="0"/>
              </a:spcAft>
              <a:buSzPts val="1920"/>
              <a:buNone/>
            </a:pPr>
            <a:r>
              <a:rPr lang="pt-BR"/>
              <a:t>    * Barramento ISA – Usado pelos slots de 8 e 16 bits e alguns interfaces da motherboard (série, paralela, interface para drives, alto falante).</a:t>
            </a:r>
            <a:endParaRPr/>
          </a:p>
          <a:p>
            <a:pPr indent="0" lvl="0" marL="0" rtl="0" algn="l">
              <a:lnSpc>
                <a:spcPct val="71000"/>
              </a:lnSpc>
              <a:spcBef>
                <a:spcPts val="600"/>
              </a:spcBef>
              <a:spcAft>
                <a:spcPts val="0"/>
              </a:spcAft>
              <a:buSzPts val="1920"/>
              <a:buNone/>
            </a:pPr>
            <a:r>
              <a:rPr lang="pt-BR"/>
              <a:t>    * Barramento PCI – Usado pelos slots PCI, interfaces IDE e USB.</a:t>
            </a:r>
            <a:endParaRPr/>
          </a:p>
          <a:p>
            <a:pPr indent="0" lvl="0" marL="0" rtl="0" algn="l">
              <a:lnSpc>
                <a:spcPct val="71000"/>
              </a:lnSpc>
              <a:spcBef>
                <a:spcPts val="600"/>
              </a:spcBef>
              <a:spcAft>
                <a:spcPts val="0"/>
              </a:spcAft>
              <a:buSzPts val="1920"/>
              <a:buNone/>
            </a:pPr>
            <a:r>
              <a:rPr lang="pt-BR"/>
              <a:t>    * Barramento AGP – Usado para placas de vídeo 3D de alto desempenho.</a:t>
            </a:r>
            <a:endParaRPr/>
          </a:p>
        </p:txBody>
      </p:sp>
      <p:sp>
        <p:nvSpPr>
          <p:cNvPr id="426" name="Google Shape;426;p60"/>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1"/>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Dúvidas</a:t>
            </a:r>
            <a:endParaRPr/>
          </a:p>
        </p:txBody>
      </p:sp>
      <p:sp>
        <p:nvSpPr>
          <p:cNvPr id="433" name="Google Shape;433;p61"/>
          <p:cNvSpPr txBox="1"/>
          <p:nvPr>
            <p:ph idx="1" type="body"/>
          </p:nvPr>
        </p:nvSpPr>
        <p:spPr>
          <a:xfrm>
            <a:off x="1370013" y="1827213"/>
            <a:ext cx="7305675" cy="4351337"/>
          </a:xfrm>
          <a:prstGeom prst="rect">
            <a:avLst/>
          </a:prstGeom>
          <a:noFill/>
          <a:ln>
            <a:noFill/>
          </a:ln>
        </p:spPr>
        <p:txBody>
          <a:bodyPr anchorCtr="0" anchor="t" bIns="46800" lIns="90000" spcFirstLastPara="1" rIns="90000" wrap="square" tIns="46800">
            <a:noAutofit/>
          </a:bodyPr>
          <a:lstStyle/>
          <a:p>
            <a:pPr indent="-213043" lvl="0" marL="334963" rtl="0" algn="l">
              <a:lnSpc>
                <a:spcPct val="71000"/>
              </a:lnSpc>
              <a:spcBef>
                <a:spcPts val="0"/>
              </a:spcBef>
              <a:spcAft>
                <a:spcPts val="0"/>
              </a:spcAft>
              <a:buSzPts val="1920"/>
              <a:buNone/>
            </a:pPr>
            <a:r>
              <a:t/>
            </a:r>
            <a:endParaRPr/>
          </a:p>
        </p:txBody>
      </p:sp>
      <p:sp>
        <p:nvSpPr>
          <p:cNvPr id="434" name="Google Shape;434;p61"/>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pic>
        <p:nvPicPr>
          <p:cNvPr descr="http://3.bp.blogspot.com/_cplM-_5BRwc/ShcmAIs5bFI/AAAAAAAAAAw/JGDw5jHEoUs/s320/interroga%C3%A7%C3%A3o.JPG" id="435" name="Google Shape;435;p61"/>
          <p:cNvPicPr preferRelativeResize="0"/>
          <p:nvPr/>
        </p:nvPicPr>
        <p:blipFill rotWithShape="1">
          <a:blip r:embed="rId3">
            <a:alphaModFix/>
          </a:blip>
          <a:srcRect b="0" l="0" r="0" t="0"/>
          <a:stretch/>
        </p:blipFill>
        <p:spPr>
          <a:xfrm rot="588115">
            <a:off x="3496239" y="2205962"/>
            <a:ext cx="2647950" cy="269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9" name="Shape 439"/>
        <p:cNvGrpSpPr/>
        <p:nvPr/>
      </p:nvGrpSpPr>
      <p:grpSpPr>
        <a:xfrm>
          <a:off x="0" y="0"/>
          <a:ext cx="0" cy="0"/>
          <a:chOff x="0" y="0"/>
          <a:chExt cx="0" cy="0"/>
        </a:xfrm>
      </p:grpSpPr>
      <p:sp>
        <p:nvSpPr>
          <p:cNvPr id="440" name="Google Shape;440;p62"/>
          <p:cNvSpPr txBox="1"/>
          <p:nvPr>
            <p:ph type="title"/>
          </p:nvPr>
        </p:nvSpPr>
        <p:spPr>
          <a:xfrm>
            <a:off x="1370013" y="293688"/>
            <a:ext cx="7305675" cy="1144587"/>
          </a:xfrm>
          <a:prstGeom prst="rect">
            <a:avLst/>
          </a:prstGeom>
          <a:noFill/>
          <a:ln>
            <a:noFill/>
          </a:ln>
        </p:spPr>
        <p:txBody>
          <a:bodyPr anchorCtr="0" anchor="b" bIns="46800" lIns="90000" spcFirstLastPara="1" rIns="90000" wrap="square" tIns="46800">
            <a:noAutofit/>
          </a:bodyPr>
          <a:lstStyle/>
          <a:p>
            <a:pPr indent="0" lvl="0" marL="0" rtl="0" algn="r">
              <a:lnSpc>
                <a:spcPct val="110000"/>
              </a:lnSpc>
              <a:spcBef>
                <a:spcPts val="0"/>
              </a:spcBef>
              <a:spcAft>
                <a:spcPts val="0"/>
              </a:spcAft>
              <a:buNone/>
            </a:pPr>
            <a:r>
              <a:rPr lang="pt-BR"/>
              <a:t>Referências Bibliográficas</a:t>
            </a:r>
            <a:endParaRPr/>
          </a:p>
        </p:txBody>
      </p:sp>
      <p:sp>
        <p:nvSpPr>
          <p:cNvPr id="441" name="Google Shape;441;p62"/>
          <p:cNvSpPr txBox="1"/>
          <p:nvPr>
            <p:ph idx="1" type="body"/>
          </p:nvPr>
        </p:nvSpPr>
        <p:spPr>
          <a:xfrm>
            <a:off x="395288" y="1827213"/>
            <a:ext cx="8280400" cy="4351337"/>
          </a:xfrm>
          <a:prstGeom prst="rect">
            <a:avLst/>
          </a:prstGeom>
          <a:noFill/>
          <a:ln>
            <a:noFill/>
          </a:ln>
        </p:spPr>
        <p:txBody>
          <a:bodyPr anchorCtr="0" anchor="t" bIns="46800" lIns="90000" spcFirstLastPara="1" rIns="90000" wrap="square" tIns="46800">
            <a:noAutofit/>
          </a:bodyPr>
          <a:lstStyle/>
          <a:p>
            <a:pPr indent="-334963" lvl="0" marL="334963" rtl="0" algn="just">
              <a:lnSpc>
                <a:spcPct val="71000"/>
              </a:lnSpc>
              <a:spcBef>
                <a:spcPts val="0"/>
              </a:spcBef>
              <a:spcAft>
                <a:spcPts val="0"/>
              </a:spcAft>
              <a:buSzPts val="1920"/>
              <a:buChar char="⚪"/>
            </a:pPr>
            <a:r>
              <a:rPr lang="pt-BR"/>
              <a:t>VASCONCELOS, Laércio. </a:t>
            </a:r>
            <a:r>
              <a:rPr b="1" lang="pt-BR"/>
              <a:t>Hardwrare na Prática</a:t>
            </a:r>
            <a:r>
              <a:rPr lang="pt-BR"/>
              <a:t>. 2017.</a:t>
            </a:r>
            <a:endParaRPr/>
          </a:p>
          <a:p>
            <a:pPr indent="-213043" lvl="0" marL="334963" rtl="0" algn="just">
              <a:lnSpc>
                <a:spcPct val="71000"/>
              </a:lnSpc>
              <a:spcBef>
                <a:spcPts val="600"/>
              </a:spcBef>
              <a:spcAft>
                <a:spcPts val="0"/>
              </a:spcAft>
              <a:buSzPts val="1920"/>
              <a:buNone/>
            </a:pPr>
            <a:r>
              <a:t/>
            </a:r>
            <a:endParaRPr/>
          </a:p>
        </p:txBody>
      </p:sp>
      <p:sp>
        <p:nvSpPr>
          <p:cNvPr id="442" name="Google Shape;442;p62"/>
          <p:cNvSpPr txBox="1"/>
          <p:nvPr>
            <p:ph idx="12" type="sldNum"/>
          </p:nvPr>
        </p:nvSpPr>
        <p:spPr>
          <a:xfrm>
            <a:off x="6553200" y="6284913"/>
            <a:ext cx="2125663" cy="455612"/>
          </a:xfrm>
          <a:prstGeom prst="rect">
            <a:avLst/>
          </a:prstGeom>
          <a:noFill/>
          <a:ln>
            <a:noFill/>
          </a:ln>
        </p:spPr>
        <p:txBody>
          <a:bodyPr anchorCtr="0" anchor="b" bIns="46800" lIns="90000" spcFirstLastPara="1" rIns="90000" wrap="square" tIns="468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lang="pt-BR" sz="1200">
                <a:solidFill>
                  <a:srgbClr val="000000"/>
                </a:solidFill>
                <a:latin typeface="Verdana"/>
                <a:ea typeface="Verdana"/>
                <a:cs typeface="Verdana"/>
                <a:sym typeface="Verdana"/>
              </a:rPr>
              <a:t>‹#›</a:t>
            </a:fld>
            <a:endParaRPr sz="1200">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0" l="0" r="0" t="0"/>
          <a:stretch/>
        </p:blipFill>
        <p:spPr>
          <a:xfrm>
            <a:off x="0" y="1"/>
            <a:ext cx="9144000" cy="6857999"/>
          </a:xfrm>
          <a:prstGeom prst="rect">
            <a:avLst/>
          </a:prstGeom>
          <a:noFill/>
          <a:ln>
            <a:noFill/>
          </a:ln>
        </p:spPr>
      </p:pic>
      <p:sp>
        <p:nvSpPr>
          <p:cNvPr id="110" name="Google Shape;110;p19"/>
          <p:cNvSpPr txBox="1"/>
          <p:nvPr>
            <p:ph idx="1" type="body"/>
          </p:nvPr>
        </p:nvSpPr>
        <p:spPr>
          <a:xfrm>
            <a:off x="314325" y="1233378"/>
            <a:ext cx="8515350" cy="4391243"/>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Desktop </a:t>
            </a:r>
            <a:endParaRPr>
              <a:solidFill>
                <a:srgbClr val="FF0000"/>
              </a:solidFill>
            </a:endParaRPr>
          </a:p>
          <a:p>
            <a:pPr indent="0" lvl="0" marL="0" rtl="0" algn="l">
              <a:lnSpc>
                <a:spcPct val="71000"/>
              </a:lnSpc>
              <a:spcBef>
                <a:spcPts val="600"/>
              </a:spcBef>
              <a:spcAft>
                <a:spcPts val="0"/>
              </a:spcAft>
              <a:buSzPts val="1920"/>
              <a:buNone/>
            </a:pPr>
            <a:r>
              <a:rPr lang="pt-BR"/>
              <a:t>	</a:t>
            </a:r>
            <a:endParaRPr/>
          </a:p>
          <a:p>
            <a:pPr indent="0" lvl="0" marL="0" rtl="0" algn="l">
              <a:lnSpc>
                <a:spcPct val="71000"/>
              </a:lnSpc>
              <a:spcBef>
                <a:spcPts val="600"/>
              </a:spcBef>
              <a:spcAft>
                <a:spcPts val="0"/>
              </a:spcAft>
              <a:buSzPts val="1920"/>
              <a:buNone/>
            </a:pPr>
            <a:r>
              <a:t/>
            </a:r>
            <a:endParaRPr/>
          </a:p>
          <a:p>
            <a:pPr indent="0" lvl="0" marL="0" rtl="0" algn="just">
              <a:lnSpc>
                <a:spcPct val="71000"/>
              </a:lnSpc>
              <a:spcBef>
                <a:spcPts val="600"/>
              </a:spcBef>
              <a:spcAft>
                <a:spcPts val="0"/>
              </a:spcAft>
              <a:buSzPts val="1920"/>
              <a:buNone/>
            </a:pPr>
            <a:r>
              <a:rPr lang="pt-BR"/>
              <a:t>	São aqueles gabinetes utilizados na posição horizontal e normalmente recebem o monitor sobre eles, mas não obrigatoriamente. Possuem pouco espaço para manutenção, tornando-a mais difícil. A circulação de ar não ocorre de forma tão eficiente e existe uma maior dificuldade para colocação de novos periféricos ou manutenção deles, devido à falta de espaço interno.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16" name="Google Shape;116;p20"/>
          <p:cNvSpPr txBox="1"/>
          <p:nvPr>
            <p:ph idx="1" type="body"/>
          </p:nvPr>
        </p:nvSpPr>
        <p:spPr>
          <a:xfrm>
            <a:off x="314325" y="1262354"/>
            <a:ext cx="8515350" cy="4333289"/>
          </a:xfrm>
          <a:prstGeom prst="rect">
            <a:avLst/>
          </a:prstGeom>
          <a:noFill/>
          <a:ln>
            <a:noFill/>
          </a:ln>
        </p:spPr>
        <p:txBody>
          <a:bodyPr anchorCtr="0" anchor="t" bIns="46800" lIns="90000" spcFirstLastPara="1" rIns="90000" wrap="square" tIns="46800">
            <a:noAutofit/>
          </a:bodyPr>
          <a:lstStyle/>
          <a:p>
            <a:pPr indent="0" lvl="0" marL="0" rtl="0" algn="l">
              <a:lnSpc>
                <a:spcPct val="71000"/>
              </a:lnSpc>
              <a:spcBef>
                <a:spcPts val="0"/>
              </a:spcBef>
              <a:spcAft>
                <a:spcPts val="0"/>
              </a:spcAft>
              <a:buSzPts val="1920"/>
              <a:buNone/>
            </a:pPr>
            <a:r>
              <a:rPr lang="pt-BR"/>
              <a:t>	</a:t>
            </a:r>
            <a:endParaRPr/>
          </a:p>
          <a:p>
            <a:pPr indent="0" lvl="0" marL="0" rtl="0" algn="l">
              <a:lnSpc>
                <a:spcPct val="71000"/>
              </a:lnSpc>
              <a:spcBef>
                <a:spcPts val="600"/>
              </a:spcBef>
              <a:spcAft>
                <a:spcPts val="0"/>
              </a:spcAft>
              <a:buSzPts val="1920"/>
              <a:buNone/>
            </a:pPr>
            <a:r>
              <a:rPr lang="pt-BR"/>
              <a:t>	Podem utilizar tanto uma fonte de alimentação AT quanto ATX, dependendo somente do padrão escolhido. Abaixo podemos ver imagens de gabinetes do tipo desktop. </a:t>
            </a:r>
            <a:endParaRPr/>
          </a:p>
        </p:txBody>
      </p:sp>
      <p:pic>
        <p:nvPicPr>
          <p:cNvPr id="117" name="Google Shape;117;p20"/>
          <p:cNvPicPr preferRelativeResize="0"/>
          <p:nvPr/>
        </p:nvPicPr>
        <p:blipFill rotWithShape="1">
          <a:blip r:embed="rId4">
            <a:alphaModFix/>
          </a:blip>
          <a:srcRect b="0" l="0" r="0" t="0"/>
          <a:stretch/>
        </p:blipFill>
        <p:spPr>
          <a:xfrm>
            <a:off x="-13645" y="2826294"/>
            <a:ext cx="4534894" cy="2286563"/>
          </a:xfrm>
          <a:prstGeom prst="rect">
            <a:avLst/>
          </a:prstGeom>
          <a:noFill/>
          <a:ln>
            <a:noFill/>
          </a:ln>
        </p:spPr>
      </p:pic>
      <p:pic>
        <p:nvPicPr>
          <p:cNvPr id="118" name="Google Shape;118;p20"/>
          <p:cNvPicPr preferRelativeResize="0"/>
          <p:nvPr/>
        </p:nvPicPr>
        <p:blipFill rotWithShape="1">
          <a:blip r:embed="rId5">
            <a:alphaModFix/>
          </a:blip>
          <a:srcRect b="0" l="0" r="0" t="0"/>
          <a:stretch/>
        </p:blipFill>
        <p:spPr>
          <a:xfrm>
            <a:off x="4572000" y="2826295"/>
            <a:ext cx="4394752" cy="26200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179511" y="692696"/>
            <a:ext cx="8856985" cy="6000750"/>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Mini Torre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São gabinetes utilizados na posição vertical e normalmente em residências ou pequenas e médias empresas. Também possuem pouco espaço para manutenção, mas não é tão difícil quanto no </a:t>
            </a:r>
            <a:r>
              <a:rPr i="1" lang="pt-BR"/>
              <a:t>desktop</a:t>
            </a:r>
            <a:r>
              <a:rPr lang="pt-BR"/>
              <a:t>. A circulação de ar é melhorada em relação ao </a:t>
            </a:r>
            <a:r>
              <a:rPr i="1" lang="pt-BR"/>
              <a:t>desktop </a:t>
            </a:r>
            <a:r>
              <a:rPr lang="pt-BR"/>
              <a:t>e existe uma maior facilidade para colocação de novos periféricos ou manutenção deles, devido ao espaço interno não ser tão restrito.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29" name="Google Shape;129;p22"/>
          <p:cNvSpPr txBox="1"/>
          <p:nvPr>
            <p:ph idx="1" type="body"/>
          </p:nvPr>
        </p:nvSpPr>
        <p:spPr>
          <a:xfrm>
            <a:off x="-77274" y="1089070"/>
            <a:ext cx="9221273" cy="4400903"/>
          </a:xfrm>
          <a:prstGeom prst="rect">
            <a:avLst/>
          </a:prstGeom>
          <a:noFill/>
          <a:ln>
            <a:noFill/>
          </a:ln>
        </p:spPr>
        <p:txBody>
          <a:bodyPr anchorCtr="0" anchor="t" bIns="46800" lIns="90000" spcFirstLastPara="1" rIns="90000" wrap="square" tIns="46800">
            <a:noAutofit/>
          </a:bodyPr>
          <a:lstStyle/>
          <a:p>
            <a:pPr indent="0" lvl="0" marL="0" rtl="0" algn="just">
              <a:lnSpc>
                <a:spcPct val="71000"/>
              </a:lnSpc>
              <a:spcBef>
                <a:spcPts val="0"/>
              </a:spcBef>
              <a:spcAft>
                <a:spcPts val="0"/>
              </a:spcAft>
              <a:buSzPts val="1920"/>
              <a:buNone/>
            </a:pPr>
            <a:r>
              <a:rPr lang="pt-BR"/>
              <a:t>	Podem utilizar tanto uma fonte de alimentação AT quanto ATX, dependendo somente do padrão escolhido. Normalmente possuem duas ou três baias1 para colocação de periféricos frontais, como um gravador de DVD por exemplo. Abaixo podemos ver imagens de </a:t>
            </a:r>
            <a:r>
              <a:rPr lang="pt-BR">
                <a:solidFill>
                  <a:srgbClr val="FF0000"/>
                </a:solidFill>
              </a:rPr>
              <a:t>gabinetes do tipo mini torre. </a:t>
            </a:r>
            <a:endParaRPr/>
          </a:p>
        </p:txBody>
      </p:sp>
      <p:pic>
        <p:nvPicPr>
          <p:cNvPr id="130" name="Google Shape;130;p22"/>
          <p:cNvPicPr preferRelativeResize="0"/>
          <p:nvPr/>
        </p:nvPicPr>
        <p:blipFill rotWithShape="1">
          <a:blip r:embed="rId4">
            <a:alphaModFix/>
          </a:blip>
          <a:srcRect b="0" l="0" r="0" t="0"/>
          <a:stretch/>
        </p:blipFill>
        <p:spPr>
          <a:xfrm>
            <a:off x="977988" y="3029962"/>
            <a:ext cx="2324609" cy="3144024"/>
          </a:xfrm>
          <a:prstGeom prst="rect">
            <a:avLst/>
          </a:prstGeom>
          <a:noFill/>
          <a:ln>
            <a:noFill/>
          </a:ln>
        </p:spPr>
      </p:pic>
      <p:pic>
        <p:nvPicPr>
          <p:cNvPr id="131" name="Google Shape;131;p22"/>
          <p:cNvPicPr preferRelativeResize="0"/>
          <p:nvPr/>
        </p:nvPicPr>
        <p:blipFill rotWithShape="1">
          <a:blip r:embed="rId5">
            <a:alphaModFix/>
          </a:blip>
          <a:srcRect b="0" l="0" r="0" t="0"/>
          <a:stretch/>
        </p:blipFill>
        <p:spPr>
          <a:xfrm>
            <a:off x="5004048" y="2874645"/>
            <a:ext cx="2091269" cy="34546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3">
            <a:alphaModFix/>
          </a:blip>
          <a:srcRect b="0" l="0" r="0" t="0"/>
          <a:stretch/>
        </p:blipFill>
        <p:spPr>
          <a:xfrm>
            <a:off x="0" y="0"/>
            <a:ext cx="9144000" cy="6857999"/>
          </a:xfrm>
          <a:prstGeom prst="rect">
            <a:avLst/>
          </a:prstGeom>
          <a:noFill/>
          <a:ln>
            <a:noFill/>
          </a:ln>
        </p:spPr>
      </p:pic>
      <p:sp>
        <p:nvSpPr>
          <p:cNvPr id="137" name="Google Shape;137;p23"/>
          <p:cNvSpPr txBox="1"/>
          <p:nvPr>
            <p:ph idx="1" type="body"/>
          </p:nvPr>
        </p:nvSpPr>
        <p:spPr>
          <a:xfrm>
            <a:off x="0" y="1069751"/>
            <a:ext cx="9144000" cy="4732986"/>
          </a:xfrm>
          <a:prstGeom prst="rect">
            <a:avLst/>
          </a:prstGeom>
          <a:noFill/>
          <a:ln>
            <a:noFill/>
          </a:ln>
        </p:spPr>
        <p:txBody>
          <a:bodyPr anchorCtr="0" anchor="t" bIns="46800" lIns="90000" spcFirstLastPara="1" rIns="90000" wrap="square" tIns="46800">
            <a:noAutofit/>
          </a:bodyPr>
          <a:lstStyle/>
          <a:p>
            <a:pPr indent="0" lvl="0" marL="0" rtl="0" algn="ctr">
              <a:lnSpc>
                <a:spcPct val="71000"/>
              </a:lnSpc>
              <a:spcBef>
                <a:spcPts val="0"/>
              </a:spcBef>
              <a:spcAft>
                <a:spcPts val="0"/>
              </a:spcAft>
              <a:buSzPts val="1920"/>
              <a:buNone/>
            </a:pPr>
            <a:r>
              <a:t/>
            </a:r>
            <a:endParaRPr b="1" i="1">
              <a:solidFill>
                <a:srgbClr val="FF0000"/>
              </a:solidFill>
            </a:endParaRPr>
          </a:p>
          <a:p>
            <a:pPr indent="0" lvl="0" marL="0" rtl="0" algn="ctr">
              <a:lnSpc>
                <a:spcPct val="71000"/>
              </a:lnSpc>
              <a:spcBef>
                <a:spcPts val="600"/>
              </a:spcBef>
              <a:spcAft>
                <a:spcPts val="0"/>
              </a:spcAft>
              <a:buSzPts val="1920"/>
              <a:buNone/>
            </a:pPr>
            <a:r>
              <a:rPr b="1" i="1" lang="pt-BR">
                <a:solidFill>
                  <a:srgbClr val="FF0000"/>
                </a:solidFill>
              </a:rPr>
              <a:t>Gabinetes Torre </a:t>
            </a:r>
            <a:endParaRPr/>
          </a:p>
          <a:p>
            <a:pPr indent="0" lvl="0" marL="0" rtl="0" algn="ctr">
              <a:lnSpc>
                <a:spcPct val="71000"/>
              </a:lnSpc>
              <a:spcBef>
                <a:spcPts val="600"/>
              </a:spcBef>
              <a:spcAft>
                <a:spcPts val="0"/>
              </a:spcAft>
              <a:buSzPts val="1920"/>
              <a:buNone/>
            </a:pPr>
            <a:r>
              <a:t/>
            </a:r>
            <a:endParaRPr>
              <a:solidFill>
                <a:srgbClr val="FF0000"/>
              </a:solidFill>
            </a:endParaRPr>
          </a:p>
          <a:p>
            <a:pPr indent="0" lvl="0" marL="0" rtl="0" algn="just">
              <a:lnSpc>
                <a:spcPct val="71000"/>
              </a:lnSpc>
              <a:spcBef>
                <a:spcPts val="600"/>
              </a:spcBef>
              <a:spcAft>
                <a:spcPts val="0"/>
              </a:spcAft>
              <a:buSzPts val="1920"/>
              <a:buNone/>
            </a:pPr>
            <a:r>
              <a:rPr lang="pt-BR"/>
              <a:t>	São aqueles gabinetes que também são utilizados na posição vertical, mas utilizados como servidores de redes em pequenas e médias empresas. Também é utilizado para computadores voltados a jogos, pois possuem uma melhor refrigeração interna. Possuem bastante espaço para manutenção e colocação de novos componentes. Utilizam fontes de alimentação no padrão ATX. Possuem mais de três baias (geralmente cinco ou seis baias), para colocação de periféricos frontais como um gravador de DVD por exemplo. Abaixo podemos ver imagens de gabinetes do tipo torre.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strutura padrão">
  <a:themeElements>
    <a:clrScheme name="Escala de Cinza">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